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1"/>
  </p:notesMasterIdLst>
  <p:sldIdLst>
    <p:sldId id="2147474504" r:id="rId5"/>
    <p:sldId id="260" r:id="rId6"/>
    <p:sldId id="270" r:id="rId7"/>
    <p:sldId id="2147480398" r:id="rId8"/>
    <p:sldId id="2147480397" r:id="rId9"/>
    <p:sldId id="2147480408" r:id="rId10"/>
    <p:sldId id="2147480414" r:id="rId11"/>
    <p:sldId id="2147480413" r:id="rId12"/>
    <p:sldId id="2147480429" r:id="rId13"/>
    <p:sldId id="2147480399" r:id="rId14"/>
    <p:sldId id="2147480400" r:id="rId15"/>
    <p:sldId id="2147480401" r:id="rId16"/>
    <p:sldId id="2147480402" r:id="rId17"/>
    <p:sldId id="2147480405" r:id="rId18"/>
    <p:sldId id="2147480404" r:id="rId19"/>
    <p:sldId id="2147480415" r:id="rId20"/>
    <p:sldId id="2147480416" r:id="rId21"/>
    <p:sldId id="2147480417" r:id="rId22"/>
    <p:sldId id="2147480419" r:id="rId23"/>
    <p:sldId id="2147480431" r:id="rId24"/>
    <p:sldId id="2147480420" r:id="rId25"/>
    <p:sldId id="2147480421" r:id="rId26"/>
    <p:sldId id="2147480422" r:id="rId27"/>
    <p:sldId id="2147480425" r:id="rId28"/>
    <p:sldId id="2147480423" r:id="rId29"/>
    <p:sldId id="2147480430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96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BC"/>
    <a:srgbClr val="002CB4"/>
    <a:srgbClr val="000086"/>
    <a:srgbClr val="FFFFFF"/>
    <a:srgbClr val="4D4D4D"/>
    <a:srgbClr val="000E95"/>
    <a:srgbClr val="0047D1"/>
    <a:srgbClr val="0024AC"/>
    <a:srgbClr val="0E1D9D"/>
    <a:srgbClr val="020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7D90F3-349B-753A-B838-E42361498929}" v="34" dt="2024-07-31T17:01:43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2880"/>
        <p:guide orient="horz" pos="96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7:09:53.6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915 11 24575,'-1'90'0,"-20"157"0,13-204 0,-2 0 0,-1-1 0,-2 0 0,-2 0 0,-32 60 0,43-94 0,-22 37 0,25-42 0,-1-1 0,0 1 0,0-1 0,0 1 0,0-1 0,0 0 0,-1 0 0,1 0 0,0 0 0,-1 0 0,-5 2 0,8-4 0,0 0 0,-1 0 0,1 0 0,-1-1 0,1 1 0,-1 0 0,1 0 0,0 0 0,0 0 0,-1 0 0,1 0 0,-1 0 0,1 0 0,-1-1 0,1 1 0,0 0 0,0-1 0,0 1 0,-1 0 0,1-1 0,0 1 0,-1 0 0,1 0 0,0-1 0,0 1 0,-1 0 0,1-1 0,0 1 0,0-1 0,0 1 0,0 0 0,0-1 0,0 1 0,0-1 0,0 1 0,0-1 0,0 1 0,0 0 0,0 0 0,0-1 0,0 1 0,0-1 0,0 1 0,0-1 0,0 1 0,0 0 0,1 0 0,-1-2 0,5-23 0,-4 23 0,0-2 0,0-1 0,0 1 0,0-2 0,0 2 0,-1-1 0,0 1 0,0-1 0,-1 0 0,1 1 0,-1-1 0,0 1 0,0-1 0,-3-6 0,3 7 0,-2 0 0,1 1 0,0 0 0,-1 0 0,1 0 0,-1 0 0,0 0 0,0 0 0,-1 0 0,1 0 0,-1 1 0,1 0 0,-1 0 0,1 0 0,-1 1 0,-4-2 0,-7-2 0,0 1 0,0 1 0,0 0 0,0 2 0,0-1 0,0 2 0,0 0 0,-1 1 0,1 1 0,0-1 0,0 2 0,0 1 0,0 0 0,0 0 0,-18 10 0,22-7 0,12-2 0,25-2 0,22-6 0,-1-2 0,0-2 0,69-20 0,-50 11 0,238-57-126,548-115-477,-724 168 603,-118 18 0,0 1 0,0 1 0,0 0 0,0 0 0,12 2 0,-22-2 0,1 0 0,-1 0 0,1 0 0,-1 0 0,1 0 0,-1 0 0,0 1 0,0-1 0,1 0 0,-1 0 0,1 0 0,-1 0 0,1 0 0,-1 0 0,0 1 0,0-1 0,0 0 0,0 1 0,1-1 0,-1 1 0,0-1 0,1 0 0,-1 0 0,0 0 0,0 1 0,1-1 0,-1 1 0,0-1 0,0 1 0,0-1 0,0 0 0,0 1 0,0 1 0,-1-2 0,0 2 0,1-1 0,-1 0 0,1 0 0,-1 0 0,0 0 0,0 0 0,1 0 0,-1-1 0,-1 2 0,2-1 0,-3 0 0,-12 10 0,-2 0 0,1-1 0,-29 11 0,-70 25 0,85-35 0,-1010 327-1348,349-166 1461,579-147 340,92-17-354,20-8-99,-1 0 1,1 0-1,0 1 0,0-1 0,0 0 1,0 0-1,0 1 0,0-1 0,0 0 1,0 0-1,0 1 0,0-1 0,0 0 1,0 0-1,0 0 0,1 0 0,-1 0 1,0 0-1,0 1 0,0-1 0,0 0 1,0 0-1,0 1 0,1-1 0,-1 0 1,0 0-1,0 0 0,0 0 0,0 1 1,0-1-1,0 0 0,0 0 0,0 0 1,1 0-1,-1 0 0,0 0 0,0 0 1,1 0-1,-1 0 0,0 0 0,0 0 1,1 0-1,-1 0 0,0 0 0,0 0 1,0 0-1,0 0 0,0 0 0,0 0 1,1 0-1,-1 0 0,0 0 0,0 0 1,1 0-1,-1 0 0,0 0 0,24 2 0,0-1 0,25-1 0,158-12 0,89-19-382,497-70-2069,60-6 1496,1 34-570,-820 70 1509,108-1-226,-117 4 303,0 1 1,0 2 0,29 6 0,-50-8 26,1 1-1,-1-1 1,1 1 0,-1-1-1,1 1 1,-1 1 0,0-1-1,4 3 1,-6-4-53,-1 0 0,-1-1 0,1 1 1,0 0-1,0 0 0,-1-1 0,1 2 0,-1-1 0,1-1 0,0 1 1,-1 1-1,0-2 0,1 1 0,-1 1 0,0-2 0,1 2 0,-1-1 0,0 0 1,0 0-1,1 0 0,-1 0 0,-1 2 0,-1 1 92,1-1 1,-1 1-1,0-1 0,0 0 0,0 0 1,-1 0-1,1 0 0,-1 0 1,1 0-1,-1 0 0,0-1 0,0 0 1,0 0-1,-1 1 0,1-2 1,-7 4-1,-6 4 150,-1 0 0,-1-1-1,0-1 1,0-1 0,0 0 0,-1 0 0,0-3 0,-30 4 0,47-7-264,0 0 0,0 1 0,0-1 0,0 0 0,0 0 1,0-1-1,1 1 0,-2 0 0,2-1 0,-1 1 0,0 0 0,0-1 0,0 0 1,0 0-1,1 0 0,-1 0 0,1 0 0,-1 0 0,1 0 0,-1 0 1,1-1-1,-1 1 0,1-1 0,-1 1 0,1-1 0,0 1 0,0-1 0,0 1 1,1-2-1,-2 2 0,1-1 0,1 0 0,0 1 0,-1-2 0,1 2 0,-1-4 1,-1-2-31,1 5 17,0 2 0,1-2 0,-1 1 0,0 0 0,0-1 0,1 2 0,-2-2 0,1 1 0,0 1 0,0-2 0,0 1 0,0 1 0,-1-1 0,2 0 0,-2 0 0,1 1 0,-1-1 0,1 1 0,-2-2 0,-21-4 0,0 0 0,0 2 0,0 1 0,0 1 0,-39 0 0,12 1 0,-869-10-1630,463 11 1433,253-7 197,182 6 0,0-1 0,0-1 0,-42-13 0,62 15 0,-1 0 0,0 0 0,1 0 0,-1 0 0,1 0 0,0-1 0,-1 1 0,1-1 0,0 0 0,0 1 0,0-2 0,0 2 0,0-1 0,-1-3 0,3 4 0,-1-1 0,0 1 0,1 0 0,0 0 0,-1 0 0,1-1 0,0 1 0,0 0 0,0-1 0,0 2 0,0-2 0,0 1 0,0-1 0,0 1 0,1 0 0,-1 0 0,1 0 0,-1-1 0,1 1 0,-1 0 0,2-2 0,3-4 0,1 0 0,0 1 0,0-1 0,1 1 0,0 1 0,0-1 0,12-6 0,26-15 0,64-30 0,485-173-1384,18 51 1946,-546 161-412,-12 2-148,74-11-1,-108 27-1,-20 1 0,1-1 0,-1 0 0,0 0 0,0 0 0,0 0 0,1 0 0,-1 1 0,0-1 0,0 0 0,0 0 0,0 0 0,0 0 0,0 0 0,0 0 0,0 0 0,0 1 0,0-1 0,0 0 0,0 0 0,0 1 0,0-1 0,0 0 0,0 0 0,0 1 0,0-1 0,0 0 0,0 0 0,0 0 0,0 0 0,0 0 0,0 0 0,0 1 0,0-1 0,0 0 0,0 0 0,0 1 0,0-1 0,0 0 0,0 0 0,0 0 0,0 1 0,0-1 0,-1 0 0,1 0 0,0 0 0,0 0 0,0 0 0,-1 0 0,1 0 0,0 0 0,0 0 0,-1 0 0,1 0 0,-12 9 0,0 0 0,-1-2 0,-22 10 0,-125 54 0,-177 59 148,-507 125 0,787-242 26,-138 37 283,145-30-457,43-13 0,10-2 0,5-3 12,-1 0 0,2 0-1,-1-1 1,1 0-1,-1 0 1,15-1 0,-10 0 167,67-2 975,-53-1-1123,0 3 0,0 0 0,1 1-1,26 6 1,-49-6-31,-2 0 0,1 0 0,1 0 0,-2 1 0,1-1 0,0 2 0,0-1 0,-1 0 0,0 0 0,0 1 0,1 0 0,-1-1 0,0 1 0,-1 0 0,1 0 0,0 1 0,0-1 0,-1 0 0,2 6 0,-1-4 0,-2-1 0,1 2 0,-1-1 0,0-1 0,0 2 0,-1-1 0,1 0 0,-1 0 0,0 1 0,0-2 0,-1 1 0,1 1 0,-1-1 0,0 0 0,-2 5 0,2-8 0,0 0 0,0 1 0,0 0 0,1-1 0,-1 1 0,0-1 0,1 0 0,0 1 0,0 0 0,-1 0 0,2-1 0,-1 1 0,0-1 0,2 6 0,-1-7 0,1 1 0,0-1 0,-1 1 0,1-2 0,0 2 0,0-1 0,0 0 0,-1 0 0,2 0 0,-1-1 0,0 1 0,0 0 0,0 0 0,0-1 0,0 0 0,1 0 0,-1 0 0,0 0 0,0 0 0,4 0 0,40-3-239,1 0 0,-1-3-1,57-15 1,-89 18-169,63-15-6418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7:10:23.69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1659 1884 24575,'-163'2'0,"-178"-5"0,337 3 0,1 0 0,-1-1 0,0 0 0,0 1 0,1-1 0,-1-1 0,0 1 0,1-1 0,-1 1 0,1-1 0,0 0 0,0 1 0,0-2 0,0 1 0,0 0 0,0-1 0,0 1 0,0-1 0,1 0 0,0 0 0,0 0 0,0 0 0,0-1 0,0 1 0,1-1 0,-1 0 0,-1-4 0,-1-9 0,0-1 0,1 0 0,1 0 0,0-29 0,1 31 0,-1-66 0,5 0 0,23-149 0,65-152 0,-133 487 0,-27 70 0,-61 178 0,128-346 0,-19 74 0,19-71 0,1 0 0,-1-1 0,1 1 0,1 0 0,0 0 0,3 15 0,-4-23 0,1-1 0,0 1 0,1 0 0,-1 0 0,0 0 0,0 0 0,0 0 0,0-1 0,0 1 0,0 0 0,1 0 0,-1 0 0,1 0 0,0 0 0,-1-1 0,0 1 0,1 0 0,0 0 0,-1-1 0,1 0 0,-1 1 0,1 0 0,0 0 0,0-1 0,-1 0 0,1 0 0,0 1 0,0-1 0,-1 1 0,2-1 0,-1 1 0,-1-1 0,1 0 0,0 0 0,0 0 0,0 0 0,0 0 0,0 0 0,-1 0 0,1 0 0,1 0 0,2-2 0,0 0 0,0 0 0,-1 0 0,0 0 0,1 0 0,-1-1 0,1 0 0,-1 0 0,0 0 0,3-4 0,66-91 0,268-461-874,-183 293 508,127-215 366,-275 464 0,1 2 0,14-19 0,-23 33 0,0 0 0,-1 1 0,0-1 0,1 1 0,0-1 0,0 0 0,-1 1 0,1 0 0,0-1 0,0 1 0,-1-1 0,1 1 0,0-1 0,0 1 0,0 0 0,1 0 0,-2 0 0,1 0 0,0 0 0,-1 0 0,1 0 0,-1 0 0,0 1 0,1-1 0,-1 0 0,1 1 0,-1-1 0,1 1 0,-1-1 0,0 0 0,0 0 0,1 1 0,-1-1 0,1 1 0,-1-1 0,0 1 0,1-1 0,-1 0 0,0 1 0,0-1 0,0 2 0,3 6 0,-2-1 0,1 2 0,-2-2 0,1 1 0,-1 1 0,0-2 0,-1 10 0,-5 40 0,-3 0 0,-2 0 0,-3-1 0,-41 106 0,-120 210-16,-229 291 13,367-618 3,32-41 0,4-5 0,15-26 0,54-68-23,5 2 1,91-92-1,-107 123-88,14-16-207,115-122-234,-125 140 640,81-61-1,-133 113 71,1 1 1,-1 0 0,1 1-1,21-10 1,-31 16-155,0 0 0,0 0 0,1 0 0,-1 0 0,0 0 0,0 0 0,0 0 0,1 0 0,-1 0 0,0 0 0,1 0 0,-1 0 0,0 0 0,1 0 0,-1 0 0,0 0 0,0 0 0,0 0 0,1 0 0,-1 0 0,0 0 0,1 0 0,-1 0 1,0 0-1,1 0 0,-1 0 0,0 0 0,0 0 0,0 1 0,0-1 0,0 0 0,1 0 0,-1 1 0,0-1 0,0 0 0,1 0 0,-1 1 0,0-1 0,0 0 0,0 0 0,0 0 0,1 1 0,-9 18 21,-8 3-25,-33 33 0,-70 64-388,-200 155 1,-160 77-192,323-245 756,141-96-36,-1-1 1,-1 0 0,1-2-1,-30 10 1,43-16-127,0 0 1,-1 0-1,1-1 1,0 0-1,0 0 1,0 0-1,-1 0 0,1 0 1,-7-2-1,9 2-13,0-1 0,-1 1 0,1-1 0,-1 0 0,1 0 1,-1 1-1,1-1 0,0 0 0,0 0 0,0 0 0,-1 0 0,2 0 0,-2 0 0,1-1 0,-1-1 0,1-2-3,-2 1 0,3 0 1,-2-1-1,1 1 0,1-1 0,-1 1 0,1-1 1,-1 1-1,1-1 0,1 1 0,-1-1 1,2-6-1,3-16-3,1 0 0,3 1 0,-1 0 0,15-30 0,59-99 263,-78 147-176,5-10 76,2 1 0,-1 0 0,2 1 0,0 0-1,1 1 1,15-14 0,-27 28-159,-1 0 0,2 0 0,-1 0 0,0 1 0,1-1 0,-1 0 0,0 0 0,0 1 0,1-1 0,-1 1 0,1-1 0,-1 1 0,1-1 0,-1 1 0,1 0 0,-1 0 0,1 0 0,2 0 0,-3 1 0,0-1 0,0 1 0,0 0 0,0-1 0,0 0 0,0 1 0,0 0 0,0 0 0,-1-1 0,1 1 0,0 1 0,0-2 0,-1 1 0,1 0 0,0 0 0,-1 0 0,1 0 0,0 2 0,1 4 0,0 0 0,-1 1 0,1-2 0,-1 2 0,0 14 0,-6 88 0,8-94 0,-2-16 0,-1 0 0,0 0 0,0 0 0,0 1 0,0-1 0,0 0 0,1 0 0,-1 0 0,0 1 0,0-1 0,1 0 0,-1 0 0,0 0 0,1 0 0,-1 0 0,0 0 0,0 0 0,0 0 0,0 0 0,1 0 0,-1 0 0,0 0 0,1 0 0,-1 0 0,0 0 0,1 0 0,-1 0 0,0 0 0,0 0 0,0 0 0,0-1 0,1 1 0,25-23 0,-23 18 0,74-78 0,387-382 0,-448 452 0,61-49 0,-69 57 0,1 0 0,0-1 0,-1 2 0,1 0 0,0 0 0,1 1 0,9-3 0,-17 6 0,1-1 0,-1 0 0,1 1 0,-1 0 0,0 0 0,1 0 0,-1 0 0,0 0 0,0 1 0,1-1 0,-1 1 0,0-1 0,0 1 0,1 0 0,-1 0 0,-1 0 0,2 0 0,-1 0 0,-1 0 0,2 1 0,-2-1 0,4 4 0,-2-2 0,-1 0 0,0 1 0,0 0 0,1 0 0,-2-1 0,1 1 0,0 1 0,-1-2 0,0 2 0,0-1 0,0 7 0,1 2 0,-1 0 0,-1 1 0,-1-2 0,0 2 0,0-1 0,-8 23 0,-1 2 0,-21 44 0,-20 31-135,-5-2 1,-73 107-1,-158 195-269,265-381 404,-7 10 0,-3-2 0,-37 38 0,47-62 0,22-16 0,0 1 0,-1-1 0,1 0 0,0 0 0,-1 0 0,1 0 0,0 0 0,-1 0 0,1 0 0,0 0 0,0 0 0,0 0 0,-1 0 0,1 0 0,0 0 0,-1 0 0,1 0 0,-1 0 0,1 0 0,0 0 0,0 0 0,0-1 0,0 1 0,-1 0 0,1 0 0,0 0 0,-1-1 0,1 1 0,0 0 0,0 0 0,-1 0 0,1 0 0,0 0 0,0-1 0,0 1 0,0 0 0,0-1 0,0 1 0,-1-4 0,1 1 0,0 0 0,0-1 0,1 1 0,-1-1 0,0 1 0,1-1 0,0 1 0,3-6 0,12-36 101,4 0 0,0 1 0,44-67 0,98-112 303,-115 169-404,-46 52 0,2 1 0,-2-2 0,1 2 0,0-1 0,-1 1 0,2-1 0,-1 1 0,-1 0 0,5-2 0,-5 3 0,-1 0 0,0 0 0,1 0 0,-1 0 0,1 0 0,-1 0 0,0 0 0,0 0 0,0 0 0,0 0 0,1 1 0,-1-1 0,0 0 0,1 0 0,-1 0 0,0 0 0,1 1 0,-1-1 0,0 0 0,0 0 0,0 0 0,0 0 0,0 0 0,0 0 0,1 1 0,-1-1 0,0 0 0,0 1 0,0-1 0,0 0 0,0 1 0,1-1 0,-1 0 0,0 0 0,0 0 0,0 0 0,0 1 0,0-1 0,0 1 0,0-1 0,0 0 0,0 1 0,0-1 0,-1 6 0,0 0 0,0 0 0,-1 0 0,1 0 0,-5 10 0,0-1 0,-1 0 0,0 0 0,-1-1 0,-10 14 0,8-18 0,6-14 0,9-22 0,11-15 0,2 2 0,1 0 0,2 1 0,32-44 0,-298 463 0,240-374 0,0 0 0,-1 0 0,0 0 0,-7 7 0,12-14 0,1 1 0,0-1 0,-1 1 0,0 0 0,0-1 0,1 0 0,0 1 0,-1-1 0,0 0 0,0 1 0,1-1 0,-1 1 0,0-1 0,0 0 0,1 0 0,-1 0 0,0 0 0,0 0 0,1 0 0,-1 0 0,0 0 0,0 0 0,1 0 0,-1 0 0,0 0 0,0 0 0,1-1 0,-1 1 0,0 0 0,0-1 0,1 1 0,-1-1 0,0 1 0,0 0 0,1-1 0,0 1 0,-1-1 0,0 0 0,1 1 0,-1 0 0,1-1 0,0 0 0,-1 0 0,1 1 0,-1-3 0,-1-1 0,0-1 0,0 0 0,1 1 0,0-2 0,-1 1 0,1-6 0,-1-15 0,2 2 0,0-1 0,2-1 0,6-34 0,30-100 0,-27 116 0,65-213 0,-58 195 0,-20 53 0,-7 14 0,-7 13 0,-1 2 0,-19 29 0,5-6 0,-208 248 0,224-273 0,-28 28 0,40-42 0,-1-1 0,0 0 0,0 1 0,0-2 0,-1 1 0,1 0 0,-1-1 0,-7 4 0,11-6 0,1 0 0,-1 0 0,1 0 0,-1 0 0,1 0 0,0 0 0,0 0 0,-1 0 0,1 0 0,-1 0 0,1 0 0,-1 0 0,1 0 0,0 0 0,0 0 0,-1 0 0,1 0 0,-1 0 0,1 0 0,-1 0 0,1 0 0,0 0 0,0-1 0,-1 1 0,1 0 0,-1 0 0,1-1 0,0 1 0,-1-1 0,1 1 0,0 0 0,0 0 0,0 0 0,0-1 0,-1 1 0,1-1 0,0 1 0,0-1 0,0 1 0,-1 0 0,1 0 0,0-1 0,0 1 0,0-1 0,0 1 0,0-1 0,0 1 0,0 0 0,0 0 0,0-1 0,0 1 0,0-1 0,1 0 0,1-11 0,2 0 0,0 1 0,0 0 0,1-1 0,0 1 0,1 0 0,11-16 0,-16 26 0,15-27 0,2 2 0,42-49 0,-57 71 0,0 0 0,1 1 0,0 0 0,0 0 0,0 1 0,1-1 0,4-2 0,-8 5 0,1-1 0,0 0 0,-1 1 0,2-1 0,-2 1 0,1 0 0,1 0 0,-2 0 0,1 0 0,0 0 0,0 0 0,0 0 0,0 0 0,2 1 0,-1 1 0,1 0 0,-1 0 0,0 0 0,-1 1 0,1-1 0,0 0 0,0 1 0,-1-1 0,0 1 0,0 0 0,1 0 0,-1 0 0,-1 0 0,1 1 0,-1-1 0,1 1 0,-1-1 0,0 1 0,1 4 0,7 29 0,-1 0 0,-1 0 0,1 64 0,-9 119 0,0-200 0,1-3 0,-1-8 0,1 1 0,0 0 0,0 0 0,3 14 0,-2-22 0,-1 1 0,1-1 0,0 0 0,0 1 0,0-1 0,0 0 0,0 0 0,1 1 0,-1-1 0,1 0 0,-1 0 0,1 0 0,0-1 0,0 1 0,0 0 0,-1 0 0,2-1 0,-1 0 0,0 0 0,0 1 0,1-1 0,2 1 0,2 0 0,1 0 0,-1 0 0,2-1 0,-2-1 0,1 1 0,0-1 0,-1 0 0,9-1 0,70-15 0,-52 8 0,165-39 0,42-16-386,409-98-1289,-124 59 1675,-482 95 0,80-1 0,-117 8 0,1 1 0,1-1 0,14 5 0,-22-4 0,1-1 0,-1 0 0,1 0 0,-1 1 0,0 0 0,1 0 0,-1-1 0,0 1 0,0 0 0,0 0 0,1-1 0,-2 2 0,2-1 0,-1-1 0,-1 2 0,2-1 0,-1 2 0,-1-2 0,1 0 0,-1 0 0,0 0 0,1 0 0,-1 0 0,0 1 0,0-1 0,0 0 0,-1 0 0,1 0 0,0 0 0,0 1 0,-1-2 0,1 1 0,0 1 0,-1-2 0,1 2 0,-1-1 0,0-1 0,1 1 0,-2 1 0,-2 4 0,-1 0 0,1-1 0,-2-1 0,1 1 0,-6 5 0,-26 15 0,-72 38 0,-122 42-297,-403 110-1230,-17-62 1571,385-105-44,78-26 311,133-23 343,54 1-630,-1 0 0,2 0 0,-1 0 0,-1 0 0,2 0 0,-1 0 0,0 0 0,0-1 0,0 1 0,0-1 0,0 1 0,0-1 0,0 1 0,0 0 0,1-1 0,-1 0 0,0 0 0,0 1 0,1-1 0,-1 0-1,0 0 1,0 0 0,1-1-8,0 2 0,0-2 0,0 1 1,0 0-1,0 0 0,1 0 0,-1 0 0,1 0 0,0 0 0,-1 0 0,0 0 0,1 0 0,0 0 0,0 0 0,-1 0 0,1 1 0,0-1 0,0 0 0,-1 0 0,3-1 0,42-29-6,132-58-10,102-20-425,621-153-1818,7 59 2365,-683 159-122,-163 35 0,-51 9 0,-12 3 0,-92 28 0,-156 42 0,-112 26-208,-765 177-833,910-222 1041,199-50 69,0 1 0,-30 15 0,41-14 165,10 0 120,3-5-161,0 1 1,0-1-1,0-1 0,0 1 1,12-1-1,169-9 198,114-18-801,1071-148-1325,-751 90 1419,-376 52 805,-123 13 1466,-114 16-1673,-9 1-137,-28 0-83,-125 10-62,-112 17-361,-1177 144-1439,1199-131 1800,221-33 0,1 0 0,1 1 0,-26 9 0,47-14 0,0 0 0,0 0 0,1 0 0,-1 0 0,0 0 0,0 1 0,1-1 0,-1 0 0,0 0 0,0 0 0,0 0 0,0 0 0,0 0 0,0 1 0,1-1 0,-1 0 0,0 0 0,0 0 0,0 0 0,1 0 0,-1 0 0,0 0 0,0 1 0,0-1 0,0 0 0,0 0 0,1 1 0,-1-1 0,0 0 0,0 0 0,0 1 0,0-1 0,0 0 0,0 0 0,0 0 0,0 0 0,0 0 0,0 1 0,0-1 0,0 0 0,0 0 0,0 1 0,-1-1 0,1 0 0,0 0 0,0 1 0,0-1 0,0 0 0,0 0 0,0 0 0,-1 0 0,1 0 0,0 0 0,0 0 0,0 1 0,-1-1 0,1 0 0,0 0 0,0 0 0,0 0 0,0 1 0,0-1 0,0 0 0,-1 0 0,1 0 0,0 0 0,0 0 0,-1 0 0,0 0 0,41 7 0,157-5 0,149-22-113,127-28-339,1711-243-3160,-1860 238 3874,-278 46 263,63-20-1,-108 26-516,-1 1 0,1 0 0,0 0 0,0 0-1,-1 0 1,0-1 0,1 1 0,0 0 0,0-1 0,-1 1 0,1 0 0,-1 0 0,1 0 0,0-1 0,-1 0-1,0 1 1,1-1 0,-1 1 0,1 0 0,0-1 0,-1 0 0,0 1 0,0-1 0,1 1 0,-1-1 0,0 0-1,1 0 1,-1 1 0,-1-2-6,0 1 1,0 1-1,-1-1 0,1 0 0,-1 0 0,2 1 1,-2-1-1,1 1 0,-1-1 0,1 0 0,-1 1 1,1 0-1,-1 0 0,-2 0 0,-40-6-2,-56 3 0,-163 6 0,-90 10 98,-853 64 273,388-20-251,605-45 576,133-6 1566,71-4-1778,10-1-98,34 1-38,518-19-1011,0-38-1,-396 32 1120,-127 13 454,-28 5-412,-10 2-85,-22-2-262,0 1 1,-33 1 0,-211-3-152,-125 10-627,-1046 100-2504,1081-56 3131,129-3 0,176-24 103,57-21-83,0 2 0,0-1 0,-1 0 0,1 0 0,0 0 0,0 1 0,0-1 0,0 1 0,0-1-1,1 2 1,-1-2 0,-2 4 0,4-4-10,0 0-1,-1 0 1,1-1 0,0 1-1,0 0 1,0 0-1,0 0 1,0 0 0,1 0-1,-1-1 1,0 1 0,0 0-1,1 0 1,-1-1-1,0 0 1,0 1 0,0 0-1,1 0 1,0-1-1,-1 1 1,1 0 0,-1-1-1,0 1 1,1-1 0,0 1-1,-1-1 1,1 1-1,-1-1 1,1 1 0,0-1-1,0 0 1,-1 0-1,1 1 1,1-1 0,7 5 57,0-2 0,0 1 1,1-1-1,17 3 0,242 23 140,230-8-997,235-10-2374,215-6 2051,4284-11-5163,-5104 6 6154,162-1 1931,-668 0 768,12 2-2222,-92 6 1066,-81 18-986,-1328 144-69,1474-127-448,42-6-389,133-13 353,205-22 118,0 0 0,1 1 0,1 0 0,-18 5 0,44-3 0,37-2 0,159 0 0,137-4 22,111-3 67,1919-176 687,-2152 146 199,-204 32-894,0-1 0,34-12 0,-57 16-81,0 0 0,0 0 0,0 0 0,0 0 0,0 0 0,1 0 0,-1 0 0,0 0 0,0 0 0,1 0 0,-1 0 0,0 0 0,0 0 0,1-1 0,-1 1 0,0 0 0,0 0 0,0 0 0,0 0 0,0 0 0,0-1 0,0 1 0,1 0 0,-1 0 0,0 0 0,0 0 0,0 0 0,0 0 0,1 0 0,-1 0 0,0-1 0,0 1 0,0 0 0,0 0 0,0-1 0,0 1 0,0 0 0,0 0 0,0-1 0,0 1 0,0 0 0,0 0 0,0 0 0,0 0 0,0 0 0,0-1 0,0 1 0,0 0 0,0 0 0,0-1 0,0 1 0,0 0 0,0 0 0,-1 0 0,1-1 0,0 1 0,0 0 0,0 0 0,0 0 0,-1 0 0,1 0 0,0 0 0,0 0 0,-28-7 0,-120-1 0,-117 6 0,-95 2-25,-1124 6-277,736-3 3502,697-3-2594,45 0-488,10 0-85,76 0-184,127 0 151,110-1-454,93-5-1359,1766-183 1871,-2166 187-2,339-59 2442,-339 58-2498,0 1 0,-1-1 0,15-6 0,-24 8 0,1 1 0,-1 0 0,1 0 0,-1 0 0,0 0 0,1 0 0,-1-1 0,0 1 0,0 0 0,0-1 0,0 1 0,1-1 0,-1 1 0,0 0 0,0 0 0,1 0 0,-1-1 0,0 1 0,0-1 0,0 1 0,0-1 0,1 1 0,-1 0 0,0 0 0,0-1 0,0 1 0,0-1 0,0 1 0,0-1 0,-1 1 0,1 0 0,0 0 0,0-1 0,0 1 0,0-1 0,-1 0 0,1 1 0,-1 0 0,1-1 0,0 0 0,0 0 0,0 1 0,0 0 0,0-1 0,0 0 0,0 0 0,0 1 0,0-1 0,0 1 0,0-1 0,0 0 0,0 1 0,0-1 0,0 0 0,1 1 0,-1-1 0,0 1 0,1-1 0,0 0 0,4-4 92,0 0 0,1 0-1,0 1 1,0-1 0,8-4 0,59-33 1341,85-36 0,86-22-1832,-191 79 392,916-354-1488,-844 326 1495,-93 29 0,-32 20 0,0 0 0,1 0 0,-1 0 0,0 0 0,1-1 0,-1 1 0,0 0 0,0-1 0,0 1 0,0 0 0,0-1 0,1 1 0,-1 0 0,0 0 0,0 0 0,0-1 0,0 1 0,1 0 0,-1-1 0,0 1 0,0-1 0,0 1 0,0 0 0,0 0 0,0-1 0,0 1 0,0 0 0,0-1 0,0 1 0,0-1 0,-1 1 0,1 0 0,0 0 0,0 0 0,0-1 0,0 1 0,-1-1 0,1 1 0,0 0 0,0-1 0,0 1 0,0 0 0,-1 0 0,-5-3 0,0 2 0,0-1 0,0 1 0,-1-1 0,1 2 0,-1 0 0,1-1 0,-12 2 0,-189 17 0,-175 36-715,-195 30-2147,-210 27 1506,-176 22-1207,-71 4 1340,54-14-1106,147-19 1435,204-26-349,558-69 1155,-420 61 1091,653-110-771,-84 18-218,258-77 210,111-49 674,1040-413-167,-14-55 934,-1187 491-1490,-79 35-387,-75 39 568,-91 44 514,-40 7-832,0 0 0,1 0 0,-1 0-1,0 0 1,0 0 0,0 0 0,1 1-1,-1-1 1,0 0 0,0 0 0,0 1-1,1-1 1,-2 1 0,2 0 0,-1-1-1,-1 0 1,3 3 0,-2-3-9,-1 2 1,1-1-1,0-1 0,-1 1 1,0 1-1,0-2 0,1 2 1,-1-1-1,0-1 0,1 2 1,-1-1-1,0 0 0,0 0 1,0 0-1,0 0 1,0 0-1,-1 0 0,1 0 1,-1 2-1,-14 36 564,-2-13 314,-1 1 0,-32 36 0,-267 249-136,286-283-658,-592 512 906,389-342-892,18-2 518,208-188-645,-1 0 0,-1 0 0,-18 12 0,20-17 0,2-1 0,-2 0 0,1 0 0,-1-1 0,0 1 0,0-2 0,-13 2 0,-131 7 0,-122 3 0,-183 14-715,-201 17-2147,-2129 242-2601,2659-271 5463,-255 42 0,373-55 0,11-1 0,33-5 0,151-22 0,131-17 338,85-11 1012,-3 1-912,587-75 971,2 38-632,-561 70-1096,-53 10-959,-71 6 872,-191 4 257,141-3 210,-175-6 1312,-64 4-1003,-13 4-357,0 1-1,0 0 1,0 0-1,0 0 0,0 0 1,0 0-1,0-1 1,0 1-1,0 0 1,0 0-1,0-1 0,0 1 1,0 0-1,0 0 1,0-1-1,-1 1 1,1 0-1,0 0 0,0 0 1,0 0-1,-1 0 1,1 0-1,0 0 1,0 0-1,-1 0 0,1 0 1,0 0-1,0-1 1,0 1-1,0 0 1,0 0-1,-1 0 0,1 0 1,0 0-1,0 0 1,-1 0-1,1 0 1,0 0-1,-1 0 0,1 0 1,0 0-1,0 1 1,-21-4 1110,-41 1 1,-120 9-563,-114 23-541,-112 21 59,-858 125-2429,201-26 1994,670-94 356,359-51-4,77-13 187,-23 5 0,933-150 2482,-210 37-1223,-592 88-1442,-144 27 0,1 0 0,-1 0 0,1-1 0,-2 1 0,1-1 0,1 0 0,-2 0 0,10-6 0,-14 8 0,0-1 0,0 1 0,0 0 0,-1 0 0,1-1 0,0 1 0,0 0 0,0-1 0,-1 1 0,1-1 0,0 1 0,0 0 0,-1 0 0,1 0 0,0-1 0,0 1 0,0 0 0,0-1 0,-1 1 0,1 0 0,-1 0 0,1-1 0,0 1 0,-1 0 0,1 0 0,0 0 0,0 0 0,-1 0 0,1 0 0,-1 0 0,1 0 0,-1 0 0,1 0 0,0 0 0,0 0 0,-1 0 0,-40-6 0,-117 1 0,-107 14-357,-107 15-1072,-114 11 625,-1143 73-1424,1104-74 2221,213-12 7,146-8 0,137-9 0,26-3 0,9-1 0,88 4 0,105-5 0,1597-143 849,-1071 88 2695,470 7-5314,-1141 43 1823,554-67 1518,-569 63-1292,-30 3-217,-15 5-64,0 0 0,-1 0-1,0 1 1,0-1 0,1 1-1,-10 1 1,-145 8 2,-91 13-315,-969 135-961,1191-152 1868,-42 12 1,68-14-422,10-1-83,31-2-51,131-14-37,111-19-400,1204-246-1599,-1229 214 1999,-206 52 0,56-26 0,-101 38 10,1-1 0,-1 1 0,0-1 0,0 0 0,0 0 0,0 0 0,0 0 0,0-1 0,3-4 0,-5 7 0,-1 0 0,0-1 0,0 0 0,0 1 0,1-1 0,-1 1 0,0 0 0,0 0 0,0-1 0,0 0 0,0 1 0,0-1 0,0 1 0,0 0 0,0-1 0,0 1-1,0-1 1,0 1 0,-1-1 0,1 1 0,0 0 0,0-1 0,-1 1 0,1-1 0,0 1 0,0-1 0,0 1 0,0 0 0,-1 0 0,1 0 0,-1-1 0,1 1 0,-1 0 0,1-1 0,0 1-1,0 0 1,-1-1 0,1 1 0,-1 0 0,1 0 0,-1 0 0,-7-3 132,0 1 1,0 0-1,-1 0 0,1 2 0,0-1 1,-15 1-1,-34 2 9,-54 12 1,-571 128-1559,573-116 1466,-268 67-87,-337 76 2127,703-167-2099,-25 5 0,34-8 0,5 0 0,21-10 0,142-47 123,131-53 1343,-280 103-1370,0 0 0,25-17-1,-41 25-90,1-1 0,-1-1 0,0 2 0,0-1 0,0-1-1,0 2 1,0-2 0,0 1 0,0 0 0,0 0 0,-1 0-1,2-3 1,-2 3-4,0 1-1,0-1 0,0 1 0,0 0 1,0-1-1,0 0 0,0 1 1,0-1-1,-1 1 0,1 0 1,0-1-1,0 1 0,-1-1 0,1 0 1,0 1-1,0 0 0,0 0 1,0-1-1,-1 0 0,1 1 1,-1-1-1,1 1 0,-1 0 0,1 0 1,0 0-1,0-1 0,-1 1 1,1 0-1,-2-1 0,-6-2 0,-1 1 0,0 0 0,0-1 0,1 2 0,-2 0 0,1 0 0,-13 1 0,-167 6 0,-99 17-407,-1141 148-1566,1335-158 1907,24-6 66,67-8 0,14-2 0,113-21 0,98-16 0,1239-182-2061,-1166 180 1890,0 1 391,-245 34-36,252-26 731,-266 33-915,-36 0 0,0 0 0,0 0 0,0 0 0,0 0 0,0 0 0,1 0 0,-1 0 0,0 0 0,1-1 0,-1 1 0,0 0 0,0 0 0,1 0 0,-1 0 0,0 1 0,0-1 0,0 0 0,0 0 0,0 0 0,1 0 0,-1 0 0,0 0 0,0 0 0,1 0 0,-1 1 0,0-1 0,0 0 0,1 0 0,-1 0 0,0 0 0,0 0 0,0 0 0,0 0 0,0 0 0,0 1 0,0-1 0,0 0 0,0 0 0,0 1 0,0-1 0,0 0 0,1 0 0,-1 1 0,0-1 0,0 0 0,0 0 0,0 0 0,0 0 0,0 1 0,-6 3 0,0-1 0,0 0 0,0 0 0,0-1 0,-12 4 0,-450 122 2,311-90 97,-40 11 202,-401 113 45,586-159-265,0 0 1,0 2-1,0 0 0,1 0 0,0 1 1,-18 12-1,29-17-78,0-1 0,-1 0 0,1 1 1,-1-1-1,1 1 0,0-1 0,-1 0 0,1 0 1,0 1-1,0-1 0,0 1 0,0 0 0,-1-1 0,1 0 1,0 0-1,0 1 0,0 0 0,0-1 0,0 1 1,0-1-1,0 0 0,0 1 0,0-1 0,0 1 1,0 0-1,0-1 0,0 0 0,0 0 0,0 1 1,1 0-1,-1-1 0,0 1 0,0-1 0,0 0 0,0 0 1,1 1-1,-1-1 0,1 2 0,1-1-1,0 1 0,1-2 0,0 2-1,-1-1 1,0 0 0,1 0 0,-1 0-1,1-1 1,5 2 0,24 2-2,0-1 0,50-4 0,158-16 0,1112-211-841,-1226 198 1029,-122 29-188,1-1 0,-1 2 0,1-2 0,-1 1 0,1-2 0,-1 2 0,6-5 0,-14 5 0,0 1 0,0 0 0,0-1 0,0 2 0,1-1 0,-1 0 0,0 1 0,-7 2 0,-629 133 0,596-126 0,28-7-3,-241 69 321,254-71-228,0 0 0,0-1 0,0 2-1,0-1 1,0 0 0,0 1 0,1-1-1,-1 1 1,0 0 0,1 0 0,-1 0-1,-2 4 1,5-6-79,0 0 0,0 1 0,0-1 0,0 1 0,0-1 0,0 0 0,1 1 0,-1-1 0,0 0 0,0 0 0,0 0 0,0 1 0,0-1 0,0 0 0,0 1 0,1-1 0,-1 0 0,0 0 0,1 1 1,-1-1-1,0 0 0,1 0 0,-1 0 0,0 0 0,0 0 0,0 0 0,1 0 0,-1 0 0,1 0 0,-1 0 0,0 1 0,1-1 0,-1 0 0,0 0 0,1 0 0,30 2 114,37-10 59,1-2 1,67-20-1,-129 29-188,377-106-485,-349 95 440,60-29 0,-91 39 49,0 0 0,-1 0 0,0 0 0,1-1 0,-1 1 0,0-1 0,0 0 0,4-4 0,-7 7 0,0-1 0,1 0 0,-1 1 0,0 0 0,0 0 0,0-1 0,0 1 0,0-1 0,0 0 0,0 1 0,1 0 0,-1 0 0,0-1 0,0 0 0,0 1 0,0-1 0,0 1 0,-1 0 0,1-1 0,0 1 0,0-1 0,0 1 0,0-1 0,0 1 0,0 0 0,0-1 0,-1 1 0,1-1 0,0 1 0,-1-1 0,1 1 0,0 0 0,-1 0 0,1-1 0,0 1 0,0 0 0,-1-1 0,1 1 0,-1 0 0,0-1 0,-7-2 0,0 1 0,0 0 0,-1 0 0,0 1 0,1 0 0,-1 0 0,-12 2 0,-188 8 0,-100 23-466,-1044 137-1863,1267-157 2313,26-4 126,131-26 217,215-51-287,357-73-336,-635 140 601,1 1 1,0-1-1,0 2 0,-1 0 0,13 0 0,-21 0-295,0 0 0,1 0 0,-1 1 0,0-1 0,0 0 0,0 0 0,0 0 0,1 0 0,-1 0 0,0 0 0,0 0 0,1 1 0,-1-1 0,0 0 0,1 0 0,-1 0 0,0 1 0,0-1 0,0 0 0,0 0 0,0 0 0,0 0 0,0 0 0,0 0 0,0 1 0,1-1 0,-1 0 0,0 1 1,0-1-1,0 0 0,0 0 0,0 1 0,0-1 0,0 0 0,0 0 0,0 0 0,0 0 0,0 1 0,0-1 0,-10 12 47,-15 5-57,0-2 0,-51 21 0,46-21 0,-153 72 155,177-85-67,0 1 0,1 0 1,0 0-1,0 0 1,-1 1-1,-7 8 1,13-12-86,-1 0 1,1 0 0,0 0 0,0 0 0,-1 1 0,1-1 0,0 1-1,0-1 1,0 0 0,0 1 0,0-1 0,0 0 0,0 0 0,0 1 0,0-1-1,0 0 1,0 1 0,0-1 0,0 1 0,0-1 0,0 0 0,0 0 0,0 1-1,0-1 1,0 0 0,0 1 0,0-1 0,0 1 0,1-1 0,-1 0-1,0 0 1,0 0 0,1 0 0,0 1 0,18 7 15,4-7-19,1 1 0,29-5 0,536-68-876,-394 41 709,-84 16 167,-97 15 0,-31 7 0,-103 29 0,-96 28 0,-600 149-1658,635-169 1658,111-24-39,63-18 47,7-1 23,36-8 128,106-27 477,88-22-477,899-209-1907,-964 224 2788,-145 36-953,-2-1-1,21-9 1,-39 14-87,0 0 0,0 0 0,0 0 0,0 0 0,0 0 0,0 0 0,0 0 0,0 0 0,0 0 0,1 0 0,-1 0 0,0 0 0,0 0 0,0 0 0,0 0 0,1 0 0,-1 0 0,0 0 0,0 0 0,0-1 0,0 1 0,1 0 0,-1 0 0,0 0 0,0 0 0,0 0 0,0 0 0,0 0 0,0 0 0,0 0 0,0 0 0,0 0 0,0 0 0,0 0 0,0-1 0,0 1 0,0 0 0,0 0 0,0 0 0,0 0 0,0-1 0,0 1 0,0 0 0,0 0 0,0 0 0,0-1 0,0 1 0,0 0 0,0 0 0,0 0 0,0 0 0,0 0 0,0 0 0,0 0 0,0 0 0,0 0 0,0 0 0,0-1 0,0 1 0,0 0 0,0 0 0,0 0 0,0 0 0,0 0 0,0 0 0,-1-1 0,1 1 0,-20-1 0,-48 8 0,-101 25 0,118-22 0,-986 215-1453,866-187 1790,102-18 758,62-17-861,10-2-47,38-7-19,122-31-168,100-30-377,1179-289-1510,-1178 296 1887,-112 24 0,-133 33 293,-37 10 20,-62 20 274,-138 34-349,-31 8-443,-753 218-1576,819-226 2146,139-38 228,43-23-578,1 0 0,0 1-1,-1-1 1,1 0 0,-1 0 0,1 1 0,-1-1 0,1 0-1,0 1 1,0-1 0,-1 0 0,1 0 0,0 0 0,-1 1-1,1-1 1,-1 1 0,1-1 0,0 1 0,0-1-1,0 0 1,0 0 0,0 1 0,0-1 0,0 1 0,-1 0-1,1-1 1,0 0 0,0 0 0,0 1 0,0 0-1,0-1 1,0 1 0,0-1 0,0 0 0,1 1 0,-1-1-1,0 1 1,0-1 0,0 1 0,6 1 38,-1-1 0,0 1 0,0-1 1,1 0-1,-1 0 0,1 0 0,-1-1 0,0 0 1,1 0-1,0-1 0,6-1 0,171-25-53,993-259-1805,-951 220 1805,-81 16 0,-92 26 135,-47 21 41,-6 1 122,-26 7 787,-330 115-730,103-31-371,225-82 398,53-19 927,80-24-1196,0 4 0,208-35-1,-400 88-112,-546 96 0,1070-173-172,142-21-868,-407 51 1040,-159 24 0,1 1 0,0 1 0,15 0 0,-28 0 0,0 0 0,0 0 0,0 0 0,0 0 0,0 0 0,0 0 0,0 0 0,-1 0 0,1 1 0,0-1 0,0 0 0,0 0 0,0 0 0,0 0 0,0 0 0,-1 1 0,1-1 0,0 0 0,0 0 0,0 0 0,0 0 0,0 1 0,0-1 0,0 0 0,0 0 0,0 0 0,0 0 0,0 0 0,0 0 0,0 0 0,0 0 0,0 0 0,0 1 0,0-1 0,0 0 0,0 0 0,0 0 0,0 1 0,0-1 0,0 0 0,0 0 0,0 0 0,0 0 0,0 1 0,1-1 0,-1 0 0,0 0 0,0 0 0,0 0 0,0 0 0,0 0 0,1 0 0,-1 0 0,0 0 0,0 0 0,0 0 0,0 0 0,0 0 0,0 0 0,0 0 0,-36 15 0,-393 93-27,285-75-171,-106 22-681,-116 29 1573,307-65-509,59-19-185,-1 0 0,1 0 0,0 0 0,-1 0 0,1 0 0,-1 0 0,1 1 0,0-1 0,0 0 0,0 0 0,-1 0 1,1 0-1,0 0 0,-1 0 0,1 0 0,0 1 0,-1-1 0,1 0 0,0 1 0,0-1 0,0 0 0,0 1 0,0-1 0,0 0 0,-1 0 0,1 0 0,0 0 0,0 1 0,0-1 0,0 1 0,0-1 1,0 1-1,0-1 0,0 0 0,-1 0 0,2 0 0,-1 1 0,0-1 0,0 1 0,0 0 0,2-1 0,0 2 0,0-1 0,0-1 0,0 1 0,1 0 0,-1 0 1,0-1-1,0 0 0,1 0 0,3 1 0,66 5 6,94-3-1,84-16-164,-216 10 94,489-39-1110,51-2 2398,-545 43-1012,-29 1-210,-1 0 1,1 0 0,0 0-1,0 0 1,0 0 0,0 0-1,0 0 1,0 0 0,0 0-1,0 1 1,0-1 0,0 0-1,0 0 1,0 0 0,0 0-1,0 0 1,0 0 0,0 0-1,0 0 1,0 1 0,0-1-1,0 0 1,0 0-1,0 0 1,0 0 0,0 0-1,0 0 1,0 0 0,0 1-1,0-1 1,0 0 0,0 0-1,0 0 1,0 0 0,0 0-1,0 0 1,0 0 0,0 0-1,0 0 1,-46 12-51,34-10 44,-641 125-188,-11-55 324,625-72 139,39 0-271,0 0 1,0 0-1,-1 0 1,1 0-1,0-1 1,0 1-1,0 0 1,0 0-1,-1 0 1,1 0-1,0 0 1,0 0-1,0 0 1,0-1-1,0 1 0,0 0 1,0 0-1,0 0 1,0 0-1,0-1 1,0 1-1,0 0 1,0 0-1,-1 0 1,1 0-1,0 0 1,0 0-1,0 0 1,0 0-1,0-1 1,0 1-1,0 0 1,0 0-1,0 0 1,0-1-1,0 1 1,0 0-1,0 0 1,0 0-1,0-1 1,1 1-1,-1 0 1,0 0-1,0 0 0,0 0 1,0 0-1,0 0 1,0 0-1,0 0 1,0 0-1,0-1 1,18-12-27,37-15 322,114-42 0,-113 50-84,0-3 0,67-38-1,-102 44-210,-21 16 0,1 1 0,-1 0 0,1-1 0,0 0 0,-1 1 0,0-1 0,0 1 0,0-1 0,1 1 0,-1-1 0,0 0 0,0 1 0,1-1 0,-1 0 0,0 0 0,0 1 0,0 0 0,0-1 0,0 0 0,0 0 0,-2-2 0,1 2 0,0-1 0,0 1 0,-1-1 0,1 2 0,-2-2 0,2 1 0,-1 0 0,1-1 0,-1 2 0,0-1 0,0 0 0,0 0 0,0 1 0,0-1 0,0 1 0,0-1 0,-4 0 0,-40-6 0,1 2 0,-79 0 0,92 4 0,-359-2-550,-280-9-678,-246-61 317,891 69 911,-46-8 0,67 11 0,1 0 0,-1-1 0,0 1 0,1-1 0,0 0 0,-1 1 0,1-2 0,0 0 0,0 1 0,-5-5 0,9 7 0,0 0 0,-1-1 0,1 1 0,0-1 0,-1 1 0,1 0 0,0-1 0,-1 1 0,1 0 0,0 0 0,0-1 0,0 1 0,0-1 0,0 1 0,0-1 0,0 1 0,0 0 0,0 0 0,0-1 0,0 1 0,0-1 0,0 1 0,0-1 0,0 1 0,0 0 0,0 0 0,0-2 0,13-8 0,9 1 174,0 0 0,1 1 1,0 2-1,0 0 0,34-3 1,-9 1 188,582-93-1792,768-22 0,-1332 120 1400,118-2-38,-179 7 67,-26 4 0,-257 45 0,149-30 0,-310 52-537,-157 19-1608,-1202 160-556,-4-99 549,2377-185 2169,19-15 52,161-29-131,1877-232-1635,-2155 249 1231,16-4-471,-171 18 1014,-280 39 545,46-13 0,-85 16-442,-11 1-87,-38 3-54,-153 16-39,-122 22 291,-104 14 876,-99 17-862,-889 99-319,1034-139 541,91-14 1582,105-15-1054,132-7-196,51 6-841,0 0-1,0 0 1,0 0-1,-1 0 1,1 0-1,-1 0 1,1 0-1,-1 0 1,1 0-1,0 0 1,0 0-1,-1-1 1,1 1-1,0 0 1,-1 0-1,1 0 1,-1-1 0,1 1-1,0 0 1,0-1-1,0 1 1,0 0-1,-1 0 1,1 0-1,0 0 1,0-1-1,-1 1 1,1 0-1,0-1 1,0 1-1,-1-1 1,1 1-1,0 0 1,0 0 0,0-1-1,0 1 1,0 0-1,0-1 1,0 1-1,0-1 1,0 1-1,0 0 1,0 0-1,0-1 1,0 1-1,0-1 1,0 1-1,1-1 1,6-3 85,0 0-1,-1 0 1,1 1 0,1 0 0,-1 0-1,1 0 1,-1 2 0,10-3 0,193-38-103,134-13-468,131-17-1402,112-13 1206,-248 37 170,1546-228 59,-1603 229 654,-256 43-206,-1-1 1,0-1 0,25-11-1,-50 17-13,1 0 0,-1 0 0,0 0 0,1 0 0,-1 0 0,0 0 0,1 0 0,-1 0 0,0 0 0,0 0 0,0 0 0,0 0 0,0-1 0,1 1 0,-1 0 0,0 0 0,0 0 0,1 0 0,-1 0 0,0 0 0,0 0 0,1 0 0,-1-1 0,0 1 0,0 0 0,0-1 0,0 1 0,0 0 0,0 0 0,0-1 0,0 1 0,0 0 0,0 0 0,0 0 0,0 0 0,0-1 0,0 1 0,0 0 0,0 0 0,0-1 0,0 1 0,0 0 0,0-1 0,0 1 0,0 0 0,0 0 0,0 0 0,0 0 0,0-1 0,0 1 0,0 0 0,0 0 0,0-1 0,-1 1 0,1 0 0,0 0 0,0-1 0,-1 1 0,1 0 0,0 0 0,0 0 0,-1 0 0,1 0 0,0 0 0,0 0 0,-36-7 0,-135 9 0,-103 21 136,-102 22 407,-123 22-376,-100 13-42,-1660 249-94,1990-283 130,245-42 13,0 1 1,-28 11-1,53-16-171,-1 0 0,0 0 0,1 0 0,-1 0 0,0 0 0,0 0 0,0 1 0,0-1 0,0 0 0,1 0 0,-1 0 0,0 1 0,0-1 0,0 0 0,1 0 0,-1 0 0,0 0 0,0 0 0,0 0 0,0 1 0,1-1 0,-1 0 0,0 0 0,0 1 0,0-1 0,0 0 0,0 1 0,0-1 0,0 0 0,0 0 0,0 0 0,0 0 0,0 1 0,0-1 0,0 0 0,0 0 0,0 1 0,0-1 0,0 0 0,-1 1 0,1-1 0,0 0 0,0 0 0,0 0 0,0 0 0,-1 0 0,1 0 0,0 1 0,0-1 0,0 0 0,-1 0 0,1 0 0,0 1 0,0-1 0,0 0 0,0 0 0,0 0 0,-1 0 0,1 0 0,0 1 0,-1-1 0,1 0 0,0 0 0,0 0 0,-1 0 0,1 0 0,9 2 17,0-1 0,1 2 0,16-2 0,165 5-20,94-7-271,1308-91-316,-1462 73 1413,-120 14-219,-11 1 127,-30-2 607,-140-1-670,-118 24-1040,-78 27-1110,-1149 262 602,1341-255 1461,171-49-568,-1-1 0,1 1 0,0-1 0,-1 1 0,1 0 0,0 0 0,-5 4 0,8-5-16,-1-1 1,1 1-1,0-1 1,0 0-1,-1 1 0,1-1 1,0 0-1,0 0 1,0 1-1,-1-1 0,1 1 1,0-1-1,0 1 0,0-1 1,0 0-1,0 0 1,0 1-1,0-1 0,0 0 1,0 1-1,0-1 1,0 1-1,0-1 0,0 0 1,1 0-1,-1 1 1,0-1-1,0 1 0,1-1 1,-1 1-1,0-1 0,0 0 1,1 0-1,-1 0 1,0 0-1,0 1 0,0-1 1,0 0-1,1 1 1,-1-1-1,1 0 0,-1 0 1,1 1-1,-1-1 1,0 0-1,1 0 0,12 4 0,0 0 0,1-1 0,-1-1 0,1 0 0,26 0 0,185-1 0,102-17-81,674-74-377,-4-38 805,-741 88 844,-118 8-894,-137 32-297,0 0 0,-1 0 0,1 0 0,0 0 0,0 0 0,-1 0 0,0 0 0,1 0 0,0-1 0,0 1 0,-1 0 0,0-1 0,1 1 0,0-1 0,0 1 0,-1 0 0,0-1 0,1 1 0,-1-1 0,1 0 0,-1 1 0,1 0 0,-1-1 0,0 0 0,1 0 0,-25-2 0,-133 12 0,-119 24-328,-82 14-987,-1123 155 1122,1299-174 743,136-15-412,46-13-137,0 0-1,0 0 1,1 0-1,-1 0 1,0 0-1,0 0 1,0 0 0,1 1-1,-1-1 1,0 0-1,0 0 1,0 0-1,0 0 1,0 0-1,1 0 1,-1 0 0,0 0-1,0 0 1,0 1-1,0-1 1,0 0-1,0 0 1,0 0-1,0 1 1,0-1 0,0 0-1,0 0 1,0 1-1,0-1 1,0 0-1,0 0 1,0 0-1,0 0 1,0 0 0,0 0-1,0 0 1,0 1-1,0-1 1,0 0-1,0 0 1,0 0-1,0 1 1,-1-1 0,1 0-1,0 0 1,0 0-1,0 0 1,0 1-1,-1-1 1,1 0-1,0 0 1,0 0 0,0 0-1,-1 0 1,1 0-1,0 0 1,0 0-1,0 0 1,0 0-1,0 0 1,0 0 0,14 3-10,0-2 0,1 1 1,15-2-1,154-6 9,1254-141 651,-1262 117 1280,-169 30-1869,0-2 1,1 1-1,-2-1 1,1 0-1,0 0 1,0-1-1,11-6 0,-18 9-62,0-1-1,0 1 0,0-1 0,0 1 1,0-1-1,0 1 0,0 0 1,0-1-1,-1 1 0,1 0 0,0-1 1,-1 1-1,1-1 0,0 1 0,-1 0 1,1 0-1,0 0 0,0-1 0,0 1 1,-1 0-1,1-1 0,-1 1 0,1 0 1,-1 0-1,1 0 0,0-1 1,0 1-1,-1 0 0,0 0 0,1 0 1,-1 0-1,1 0 0,0 0 0,0 0 1,-1 0-1,1 0 0,-2 0 0,-49-5 13,-137 3-12,-89 11-319,-454 31-1356,7 35 2099,643-60 937,76-12-1164,7-3-96,22-1-58,100-21-43,97-21 0,349-65-955,184-37-508,-550 96 1774,-197 48-198,-1-1-1,1 1 1,-1-2-1,0 1 1,0-1-1,0 0 1,0 0-1,0-1 1,9-6-1,-15 9-103,0 1 1,0-1-1,0 1 1,0 0-1,0 0 1,0-1-1,0 0 1,0 1-1,0-1 0,0 1 1,0 0-1,0 0 1,0-1-1,0 0 1,0 1-1,-1-1 0,1 1 1,0 0-1,0 0 1,-1-1-1,1 1 1,0-1-1,-1 1 0,1 0 1,0-1-1,0 1 1,-1 0-1,1 0 1,0 0-1,-1-1 0,1 1 1,-1 0-1,1 0 1,0-1-1,-1 1 1,1 0-1,-1 0 0,1 0 1,-1 0-1,1 0 1,-48-10 33,-126 0-43,-216 18-835,-405 62 0,735-63 835,3-1 0,0 3 0,-78 22 0,124-26 51,27-6 306,175-39 1258,-64 12-1190,154-29-788,465-103-731,-716 153 1675,55-20 0,-84 26-573,0 1 0,-1 0 0,0 0 1,1 0-1,0 0 0,-1 0 0,1 0 0,-1 0 1,0-1-1,1 1 0,0 0 0,-1-1 0,1 1 1,-1-1-1,0 1 0,0 0 0,1 0 0,-1-1 1,1 0-1,-1 1 0,0-1 0,1 1 0,-1 0 1,0-1-1,0 0 0,0 1 0,0-1 0,0 1 0,0 0 1,1-3-1,-2 3-6,0-1 1,-1 0-1,2 0 1,-2 1-1,1-1 0,0 0 1,-1 0-1,1 1 1,-1 0-1,1-1 1,0 1-1,0 0 0,-1-1 1,-2 1-1,-34-4-2,-65 3 0,-160 14 0,-104 18-513,-952 128-2055,1018-113 2836,263-40 268,-71 21 0,99-21-381,10 0-75,2-5-77,1 1 0,0-1 1,-1 0-1,1 0 0,0 0 1,0-1-1,0 1 1,0 0-1,3-1 0,171 10-3,114-14-366,1569-125-1465,-1652 105 1831,-192 22 0,0 1 0,1 1 0,-1 0 0,22 4 0,-38-4 1,1 0 1,-1 0 0,0 0 0,1 0 0,-1 0 0,1 0 0,0 0-1,-1 0 1,0 0 0,0 0 0,1 1 0,-1-1 0,1 0 0,-1 0 0,1 1-1,-1-1 1,0 1 0,0-1 0,1 0 0,-1 0 0,0 0 0,1 1 0,-1-1-1,0 1 1,1-1 0,-1 1 0,0-1 0,0 0 0,0 0 0,0 1 0,0 0-1,0 0 1,0 0 29,0 0 0,-1 0 0,0 0 0,0 1 0,0-2-1,0 1 1,0 0 0,1 0 0,-2 0 0,1 0 0,1 0 0,-2-1 0,-1 2-1,-17 8 629,0 0-1,-42 13 1,-130 28-165,-994 177-2267,798-180 3751,369-46-1846,0-2 0,-29-2-1,48 2-131,-1 0 0,0 0 0,0 0 0,0 0 0,0 0 0,0 0 0,1-1 0,-1 1 0,0 0 0,0 0 0,1-1 0,-1 1 0,0-1 0,0 1 0,1 0 0,-1 0 0,0-1 0,0 0 0,1 1 0,0-1 0,-1 1 0,0-1 0,0 0 0,1 0 0,0 1 0,-1 0 0,1-1 0,-1 0 0,0-1 0,2 0 0,-1 1 0,1-1 0,0 0 0,-1 1 0,1-1 0,0 1 0,0-1 0,-1 1 0,1 0 0,1-1 0,0-1 0,-1 3 0,-1-1 0,1 0 0,0 0 0,0 0 0,0 0 0,0 0 0,-1 0 0,1 0 0,-1 0 0,1 0 0,-1-1 0,1 2 0,0-2 0,-1 1 0,0 0 0,0 0 0,0 0 0,0-1 0,0 1 0,0 0 0,0-1 0,0 2 0,0-2 0,0 1 0,-1-2 0,-1 0 25,-1 1-1,0 0 0,0 0 0,1 0 1,-1 1-1,0-1 0,0 1 0,0-1 0,0 1 1,-1 1-1,1-2 0,0 1 0,-4 1 1,-55-11 535,-1 4 1,-74-1 0,117 7-548,-765 1-1185,698 3 1136,69-3 36,1 0 0,-26-3 0,43 3 0,0 0 0,0 0 0,0 0 0,0 0 0,0 0 0,0 0 0,0 0 0,-1 0 0,1 0 0,0 0 0,0 0 0,0 0 0,0 0 0,-1 0 0,1 0 0,0 0 0,0 0 0,0 0 0,0 0 0,-1 0 0,1 0 0,0 0 0,0 0 0,0 0 0,0 0 0,0-1 0,0 1 0,0 0 0,0 0 0,0 0 0,0 0 0,0 0 0,0-1 0,0 1 0,0 0 0,0 0 0,0 0 0,-1 0 0,1-1 0,0 1 0,0 0 0,0 0 0,0 0 0,0 0 0,0 0 0,0 0 0,0 0 0,0 0 0,0 0 0,0 0 0,0-1 0,1 1 0,-1 0 0,0 0 0,0 0 0,0 0 0,0-1 0,0 1 0,0 0 0,0 0 0,0 0 0,0 0 0,0 0 0,0 0 0,0-1 0,0 1 0,0 0 0,19-9 0,257-78-19,-86 31 239,-116 28 586,-72 28-792,-1-1 0,1 0 0,-1 0 0,0 1 0,0-1 0,1 0 0,-1 0 0,1 1 0,-1-2 0,0 1 0,0 1 0,0-2 0,0 1 0,0 0 0,0-1 0,0 1 0,1-3 0,-2 3-16,-1 1 0,-1-1 0,2 0 0,-1 1 0,0-1 0,0 1 0,0-1-1,0 1 1,0-1 0,0 1 0,0-1 0,0 1 0,0 0 0,0 0 0,0 0 0,0 0 0,-1 0 0,2 0 0,-2 0 0,1 0 0,0 0 0,0 0 0,0 0 0,-2 1 0,-42 4 2,2 1 0,-1 2 0,-49 17 0,21-7 0,-249 58 0,266-59 0,44-10 0,11-7 0,0 1 0,0-1 0,0 0 0,0 0 0,0 0 0,0 1 0,0-1 0,0 0 0,0 0 0,0 0 0,0 0 0,0 0 0,0 0 0,0 0 0,0 0 0,0 1 0,0-1 0,0 0 0,0 0 0,0 0 0,0 1 0,0-1 0,0 0 0,0 0 0,0 0 0,0 1 0,0-1 0,0 0 0,0 0 0,0 0 0,0 0 0,0 0 0,0 0 0,1 0 0,-1 0 0,0 0 0,0 0 0,0 0 0,1 0 0,-1 1 0,0-1 0,0 0 0,0 0 0,1 0 0,4 2 0,0 0 0,0-1 0,1 0 0,-1 0 0,0 0 0,0-1 0,1 0 0,5 0 0,53-3 0,2-7 0,66-19 0,2-1 0,-132 30 0,40-6 0,-40 6 0,-1 0 0,1 0 0,-2 0 0,2 0 0,-1 0 0,1 0 0,-1 0 0,1 0 0,-1 0 0,1 1 0,-1-1 0,1 1 0,-1 0 0,0-1 0,1 1 0,-2 0 0,2 0 0,-1-1 0,0 1 0,1 0 0,0 2 0,-1-2 0,-1 0 0,0 0 0,0 0 0,0 0 0,0 0 0,0 0 0,0 0 0,-1 0 0,1 0 0,0 0 0,-1 0 0,1 0 0,-1-1 0,1 1 0,0 1 0,-1-2 0,1 1 0,-1 0 0,0 0 0,1-1 0,-1 1 0,0 0 0,0 0 0,1-1 0,-1 0 0,-1 2 0,-12 11 0,-2-1 0,1 0 0,-33 19 0,-61 25 0,89-47 0,0 2 0,-1-2 0,0 0 0,-1-2 0,1 0 0,-39 7 0,59-14 0,-1 0 0,0 1 0,1-1 0,-2 0 0,2 0 0,-1 0 0,0 0 0,1 0 0,-1-1 0,0 1 0,0 0 0,1-1 0,-1 1 0,0-1 0,1 0 0,-1 1 0,1-1 0,-1-1 0,1 2 0,-2-3 0,3 3 0,-1-1 0,1 1 0,0-1 0,0 0 0,-1 1 0,1-1 0,0 0 0,0 0 0,0 1 0,0 0 0,0-1 0,0 0 0,0 0 0,0 1 0,0-1 0,1 0 0,-1 1 0,0-1 0,0 1 0,1-2 0,16-20 0,-1 7 0,1 1 0,0 1 0,27-16 0,73-34 0,32-9-300,213-71-1,171-8-300,-304 110 601,-209 41 0,-19 0 0,-1 0 0,0 0 0,0 0 0,0 0 0,1 0 0,-1 0 0,0 0 0,0 0 0,1 0 0,-1 0 0,0 0 0,0 0 0,0 0 0,0 0 0,0 0 0,0 1 0,0-1 0,0 0 0,0 0 0,1 0 0,-1 0 0,0 0 0,0 0 0,0 0 0,0 0 0,0 0 0,1 0 0,-1 1 0,0-1 0,0 0 0,0 0 0,0 0 0,0 1 0,0-1 0,0 0 0,0 0 0,0 0 0,0 1 0,0-1 0,0 0 0,0 0 0,0 0 0,-19 18 0,18-18 0,-85 54 200,70-40 79,16-14-273,0 0 0,0 0 0,0 1 0,0-1 0,0 0 0,0 0 0,1 0 0,-1 0 0,0 0 0,0 0 0,0 0 0,0 1 0,0-1 0,1 0 0,-1 0 0,0 0 0,0 0 0,0 0 0,1 1 0,-1-1 0,0 0 0,0 0 0,0 0 0,0 0 0,0 0 0,0 0 0,0 0 0,1 0 0,-1 0 0,0 0 0,0 0 0,1 0-1,-1 0 1,0 0 0,0 0 0,1 0 0,-1 0 0,0 0 0,0 0 0,0 0 0,0 0 0,0-1 0,0 1 0,0 0 0,1 0 0,-1 0 0,0 0 0,45-13 398,-32 10-372,96-27-32,2 6 0,0 4 0,123-5 0,-161 24 0,-53 4 0,-20-3 0,0 0 0,1 0 0,-1 0 0,0 1 0,0-1 0,0 0 0,0 0 0,1 0 0,-1 0 0,0 0 0,0 0 0,0 0 0,0 0 0,0 0 0,0 0 0,0 1 0,0-1 0,1 0 0,-1 0 0,0 0 0,0 1 0,0-1 0,0 0 0,0 0 0,0 0 0,0 1 0,0-1 0,0 0 0,0 0 0,0 0 0,-1 0 0,1 0 0,0 0 0,0 0 0,0 1 0,0-1 0,0 0 0,0 0 0,0 0 0,0 0 0,-1 1 0,1-1 0,0 0 0,0 0 0,0 0 0,0 0 0,-1 0 0,1 0 0,0 1 0,0-1 0,-34 18 0,34-18 0,-96 39 0,-167 47 0,-114-2 0,275-65 0,-145 7 0,241-26 0,0 0 0,0 0 0,0-1 0,-1 0 0,1 1 0,0-2 0,-8-2 0,13 4 0,0 0 0,0-1 0,1 1 0,-1-1 0,0 1 0,1-1 0,-1 1 0,1 0 0,-1-1 0,0 1 0,1-1 0,-1 0 0,1 1 0,0-1 0,-1 1 0,1-1 0,-1 0 0,1 1 0,-1-1 0,1 0 0,0 0 0,0 1 0,0-3 0,0 2 0,0-1 0,0 0 0,1 1 0,-1-1 0,1 1 0,0-1 0,-1 1 0,1-1 0,0 1 0,0 0 0,-1-1 0,2 1 0,-1-1 0,0 2 0,0-2 0,2 0 0,11-9 0,0 0 0,1 1 0,25-12 0,-27 15 0,12-9 0,-26 16 0,1 0 0,0 0 0,0 0 0,0 0 0,0 0 0,0 0 0,0 0 0,0 0 0,0 0 0,-1 0 0,1 0 0,0 0 0,0 0 0,0 0 0,0 0 0,0 0 0,0 0 0,0 0 0,-1 0 0,1 0 0,0 0 0,0 0 0,0 0 0,0 0 0,0 0 0,0 0 0,0 0 0,0 0 0,0 0 0,0 0 0,0 0 0,0 0 0,0 0 0,0 0 0,0 0 0,0 0 0,0 0 0,0-1 0,0 1 0,0 0 0,0 0 0,0 0 0,0 0 0,0 0 0,0 0 0,0 0 0,0-1 0,0 1 0,0 0 0,0 0 0,0 0 0,0 0 0,0 0 0,0 0 0,0 0 0,0 0 0,0-1 0,0 1 0,0 0 0,0 0 0,0 0 0,0 0 0,0 0 0,0 0 0,0 0 0,0 0 0,-21 4 0,-322 112 0,119-37 0,157-60 0,54-19 0,12 0 0,1 0 0,0-1 0,0 1 0,0 0 0,0-1 0,0 1 0,0 0 0,0 0 0,0 0 0,0 0 0,0-1 0,0 1 0,0 0 0,0-1 0,0 1 0,0 0 0,0-1 0,0 1 0,1 0 0,-1 0 0,0 0 0,0 0 0,0 0 0,0-1 0,1 1 0,-1 0 0,0 0 0,0-1 0,1 1 0,-1 0 0,0 0 0,0 0 0,0-1 0,0 1 0,1 0 0,18-15 0,0 0 0,1 0 0,1 3 0,32-18 0,0 2 0,44-28-43,560-301-825,-651 353 868,130-59 0,-116 55 0,1 0 0,0 1 0,1 1 0,24-3 0,-43 9 0,0 0 0,1-1 0,-1 1 0,0 0 0,0 0 0,1 0 0,-1 0 0,0 1 0,0-1 0,0 1 0,1 0 0,-1 0 0,0 0 0,-1 0 0,1 0 0,4 4 0,-5-4 0,-1 1 0,0-1 0,1 2 0,-2-2 0,1 1 0,0 0 0,0 0 0,-1 0 0,1 0 0,0 0 0,0 0 0,-1 0 0,0 0 0,0 0 0,0 0 0,0 0 0,0 0 0,0 1 0,0-2 0,0 1 0,-1 1 0,0-1 0,0-1 0,0 4 0,-5 12-5,-1 0 0,0-2-1,-2 1 1,1 0-1,-2-1 1,-16 21 0,-77 82 185,100-116-171,-74 77 412,-22 23-83,92-92-338,7-9 0,0-1 0,0 0 0,0 0 0,0 0 0,0 1 0,1-1 0,-1 0 0,0 0 0,0 0 0,0 0 0,0 0 0,0 0 0,0 0 0,1 0 0,-1 0 0,0 0 0,0 0 0,0 1 0,0-1 0,1 0 0,-1 0 0,0 0 0,0 0 0,0 0 0,0 0 0,0 0 0,0 0 0,0 0 0,0 0 0,0 0 0,1 0 0,-1 0 0,0 0 0,0 0 0,0 0 0,1 0 0,-1 0 0,0 0 0,0 0 0,0 0 0,1 0 0,-1 0 0,0 0 0,0 0 0,0-1 0,19-2 0,0-3 0,-1 0 0,31-14 0,17-6 0,594-189-845,-306 104 508,-255 79 337,-84 29 0,-26 10 0,-77 30 0,-104 28 0,171-58 0,-840 211-1845,636-181 2023,189-33 178,-60 0 1,90-5-326,0 1 1,0-1 0,0 1 0,0-2 0,1 1-1,-10-4 1,14 5-33,1-1 0,-1 1 0,0 0 0,0 0 0,1-1 0,-1 0 0,0 1 0,0-1 0,1 1 0,0-1 0,-1 0 0,0 0 0,1 1 0,-1-1 0,1 0 0,0 0 0,0 1 0,-1-1 0,1 0 0,-1 0 0,1 1 0,0-1 0,0 0 0,0 0 0,-1 0 0,1 0 0,0 0 0,1 1 0,-1-1 0,0 0 0,0 0 0,0 0 0,1 0 0,-1 0 0,0 1 0,1-1 0,-1 0 0,0 0 0,0 1 0,1-1 0,0 0 0,-1 0 0,1 0 0,3-4 29,0 0 1,0 1-1,0-1 0,1 1 1,-1 0-1,1 0 1,0 0-1,0 1 1,0 0-1,1 0 0,-1 0 1,0 0-1,1 1 1,7-2-1,13-3 267,0 2 0,28-4 0,-18 4 26,141-32 37,27-3-390,-191 40 32,-19 4 0,-25 10 0,27-13 0,-430 177 0,407-167 0,1-1 0,-1-1 0,-1-1 0,-40 6 0,54-16 0,16-7 0,25-13 0,23-7 0,80-34 0,-43 23 0,-73 34 0,127-58 0,-138 63 0,-1 1 0,0-1 0,0 0 0,1 0 0,-1 1 0,1 0 0,-1-1 0,0 1 0,5 0 0,-9 6 0,-15 7 0,-34 19 0,-93 43 0,-70 16 0,84-37 0,69-26 0,57-23 0,16-7 0,28-10 0,848-310 0,-804 299 0,-59 21 0,-25 2 0,1 0 0,-1 0 0,0 0 0,1 0 0,-1 0 0,0 0 0,0 0 0,0 0 0,1 0 0,-1 0 0,0 0 0,1 1 0,-1-1 0,0 0 0,1 0 0,-1 0 0,0 0 0,0 0 0,0 0 0,0 0 0,1 0 0,-1 1 0,0-1 0,0 0 0,1 1 0,-1-1 0,0 0 0,0 1 0,0-1 0,0 0 0,1 0 0,-1 0 0,0 0 0,0 1 0,0 0 0,-2 1 0,1 0 0,-1 1 0,1 0 0,-1-1 0,0 0 0,0 0 0,0 0 0,0 0 0,0 0 0,-1-1 0,1 1 0,-4 1 0,-58 39 0,-129 58 0,109-59 0,-176 84 0,241-118 0,19-7 0,0 0 0,0 0 0,-1 0 0,1 0 0,0 0 0,0 0 0,0 0 0,0 0 0,0 0 0,0 0 0,0 0 0,-1 0 0,1 0 0,0 0 0,0 0 0,0 0 0,0 0 0,0 0 0,0 0 0,0 0 0,0 0 0,0 0 0,0 0 0,0 0 0,0 0 0,0 0 0,0 0 0,0 0 0,0 0 0,0 0 0,-1 0 0,1 0 0,0 0 0,0 0 0,0 0 0,0-1 0,0 1 0,0 0 0,0 0 0,0 0 0,0 0 0,0 0 0,0 0 0,0 0 0,0-1 0,0 1 0,0 0 0,0 0 0,0 0 0,0 0 0,0 0 0,0 0 0,0 0 0,0-1 0,0 1 0,0 0 0,0 0 0,0 0 0,0 0 0,0 0 0,0 0 0,0 0 0,0 0 0,0 0 0,0 0 0,0 0 0,1 0 0,-1 0 0,0 0 0,21-21 0,-6 6 0,-17 10 0,-9 5 0,-20 5 0,1 1 0,-50 18 0,37-10 0,-276 87-213,-173 53-894,2-25 996,445-118 111,28-6 0,-1-1 0,0 0 0,0-2 0,0 0 0,-33-1 0,39-4 0,13-4 0,2 2 0,1 1 0,0 1 0,-1-1 0,1 0 0,1 1 0,-2 0 0,2 0 0,7-4 0,48-21 0,-35 17 0,393-146-100,-141 56 1393,-260 95-1078,-21 9-169,-39 15-86,35-14 57,-822 331-17,635-284 0,131-36 0,-68 23 0,24 0 0,-3-4 0,-2-5 0,0-5 0,-2-4 0,-176 5 0,277-24 0,0-1 0,0-1 0,-19-3 0,32 4 0,0 0 0,0 0 0,0-1 0,-1 1 0,1 0 0,0-1 0,0 1 0,0-1 0,0 1 0,-1 0 0,2-1 0,-1 0 0,-1 0 0,2 1 0,-1-1 0,0 0 0,0 0 0,0 1 0,0-1 0,0 0 0,1 0 0,-1 0 0,1 0 0,-1 0 0,0 0 0,1-1 0,0 2 0,-1-2 0,1 1 0,-1-2 0,2 1 0,-1 0 0,1 0 0,-1-1 0,1 1 0,1 0 0,-2 0 0,2 0 0,-1 0 0,0 0 0,1 0 0,-1 1 0,1-2 0,-1 2 0,4-4 0,20-15 0,1 0 0,52-29 0,-57 36 0,34-20 0,1 3 0,2 2 0,74-26 0,-132 54 0,56-14 0,-54 14 0,-1 0 0,2 0 0,-2 0 0,1 0 0,1 0 0,-2 0 0,1 0 0,1 0 0,-2 0 0,1 0 0,1 1 0,-2 0 0,1 0 0,0-1 0,0 1 0,0 0 0,-1 0 0,1 0 0,0 0 0,-1 0 0,1 1 0,2 1 0,-4-2 0,0 0 0,1 1 0,-1-2 0,1 2 0,-1-1 0,1 0 0,-1 1 0,0-2 0,0 2 0,0-1 0,0 0 0,0 1 0,0-1 0,0 0 0,0 0 0,0 1 0,0-1 0,-1 0 0,1 0 0,-1 0 0,1 1 0,-1-1 0,1-1 0,-1 2 0,-1 1 0,-23 26 0,7-15 0,0 0 0,-35 19 0,41-26 0,8-4 0,0-1 0,0 0 0,1 0 0,0 1 0,0 0 0,-5 3 0,8-5 0,0-1 0,0 0 0,0 0 0,-1 1 0,1-1 0,0 0 0,0 1 0,0-1 0,0 0 0,0 0 0,0 0 0,0 0 0,0 0 0,0 1 0,0-1 0,0 0 0,0 1 0,0-1 0,0 0 0,0 1 0,0-1 0,0 0 0,0 0 0,0 0 0,0 0 0,0 0 0,0 1 0,1-1 0,-1 0 0,0 0 0,0 1 0,0-1 0,1 0 0,-1 0 0,0 1 0,0-1 0,0 0 0,1 0 0,-1 0 0,0 0 0,0 0 0,24 4 0,23-7 0,-1-1 0,0-3 0,1-1 0,53-19 0,-23 7 0,-8 4 0,12-3 0,117-43 0,-194 61 0,0-1 0,0 0 0,-1 1 0,1-2 0,0 1 0,4-4 0,-7 6 0,-1 0 0,0-1 0,0 1 0,0 0 0,0 0 0,0 0 0,0 0 0,0 0 0,0 0 0,0 0 0,0 0 0,0 0 0,0 0 0,0 0 0,0-1 0,0 1 0,0 0 0,0 0 0,0 0 0,0 0 0,0-1 0,0 1 0,0 0 0,0 0 0,0 0 0,0 0 0,0 0 0,-1-1 0,1 1 0,0 0 0,0 0 0,0 0 0,0 0 0,0 0 0,0 0 0,-1 0 0,1 0 0,0 0 0,0 0 0,0 0 0,0 0 0,0 0 0,0 0 0,0 0 0,0 0 0,0 0 0,0 0 0,0 0 0,0 0 0,-1 0 0,1 0 0,0 0 0,0 0 0,0 0 0,0 0 0,-1 0 0,1 0 0,-22 0 0,-65 15 0,-98 28 0,85-17 0,43-12 0,5-1 0,-1-1 0,-71 6 0,122-18 0,-1 0 0,0 0 0,1 0 0,0 0 0,0 0 0,-1 0 0,1 0 0,0 0 0,0-1 0,-1 0 0,1 0 0,0 1 0,0-1 0,0 0 0,0 0 0,0 0 0,0-1 0,0 1 0,0 0 0,0 0 0,1-1 0,-1 0 0,1 0 0,-1 1 0,1-1 0,-1 0 0,1 0 0,0 0 0,0 0 0,0 0 0,-1-3 0,1-1 0,0 1 0,0-1 0,0 1 0,1-1 0,0 0 0,0 1 0,1-1 0,0 0 0,0 0 0,0 1 0,3-6 0,3-4 0,-7 14 0,0 1 0,0 0 0,0 0 0,0 0 0,0 0 0,0-1 0,1 1 0,-1 0 0,0 0 0,0 0 0,0 0 0,1 0 0,-1 0 0,0 0 0,0 0 0,1 0 0,-1 0 0,0 0 0,0 0 0,0 0 0,0 0 0,0 0 0,0 0 0,1 0 0,-1 0 0,0 0 0,0 0 0,1 0 0,-1 0 0,0 0 0,0 0 0,0 0 0,1 0 0,-1 0 0,0 0 0,0 1 0,0-1 0,0 0 0,0 0 0,2 2 0,-1 1 0,0-1 0,0 0 0,0 0 0,0 1 0,0 0 0,0-1 0,-1 0 0,1 6 0,4 42 0,-2 74 0,-1-27 0,-1-93 0,2 27 0,-3-31 0,0 0 0,0 1 0,0 0 0,1-1 0,-1 1 0,0-1 0,0 0 0,1 1 0,-1-1 0,1 1 0,-1 0 0,0-1 0,0 0 0,0 0 0,1 1 0,-1-1 0,1 1 0,0-1 0,-1 1 0,0-1 0,0 0 0,1 0 0,0 0 0,-1 0 0,1 0 0,-1 1 0,0-1 0,1 0 0,0 0 0,0 0 0,-1 0 0,0 0 0,1 0 0,-1 0 0,1 0 0,0 0 0,-1 0 0,0 0 0,1 0 0,0-1 0,-1 1 0,1 0 0,-1 0 0,0 0 0,1 0 0,0-1 0,0 0 0,8-6 0,0-1 0,0 0 0,-1-1 0,-1 0 0,1 0 0,-1-1 0,-1 0 0,9-14 0,-3 3 0,285-487 0,-192 323 0,-54 92 0,-22 37 0,2 1 0,50-62 0,-80 115 0,1 0 0,-1 0 0,1 1 0,-1-1 0,1 1 0,-1-1 0,1 1 0,0 0 0,-1 0 0,4-1 0,-5 1 0,1 1 0,-1 0 0,0 0 0,1 0 0,-1 0 0,1 0 0,0 0 0,-1 0 0,0 0 0,0 0 0,1 0 0,0 0 0,-1 0 0,1 0 0,-1 0 0,0 1 0,1-1 0,-1 0 0,1 0 0,-1 1 0,1-1 0,-1 0 0,0 1 0,0-1 0,1 0 0,-1 0 0,1 0 0,0 2 0,0 1 0,1 1 0,-1-1 0,1 1 0,-1 0 0,0 0 0,0 0 0,-1 0 0,1 0 0,-1 5 0,9 231 0,41 88 0,-45-302 0,1-1 0,1 1 0,16 40 0,-22-65 0,-1 1 0,0 0 0,1-1 0,1 2 0,-2-2 0,1 1 0,1-1 0,-2 1 0,2-1 0,-1 1 0,0-1 0,1 0 0,-1 0 0,1 1 0,-1-1 0,1-1 0,1 3 0,-1-3 0,-1 0 0,-1 0 0,1 0 0,-1-1 0,1 1 0,0-1 0,-1 1 0,1 0 0,0-1 0,0 1 0,-1 0 0,1-1 0,-1 0 0,1 1 0,0-1 0,-1 1 0,0-1 0,1 1 0,-1-1 0,1 0 0,-1 1 0,1-1 0,-1 0 0,0 0 0,0 1 0,0-1 0,1-1 0,2-9 0,0 0 0,-1 0 0,1-1 0,-1-10 0,0-287 0,-5 290 0,-9 39 0,-62 116 0,-53 94 0,5-20 0,82-150 0,39-58 0,1-1 0,-1 0 0,0 0 0,0 0 0,0-1 0,0 2 0,0-1 0,0-1 0,0 1 0,0 0 0,0 0 0,-1-1 0,1 0 0,-3 2 0,4-2 0,-1 0 0,1-1 0,0 1 0,-1 0 0,0 0 0,1 0 0,-1 0 0,1-1 0,0 1 0,-1 0 0,1 0 0,-1 0 0,1 0 0,-1-1 0,1 1 0,0-1 0,0 1 0,-1-1 0,1 1 0,-1 0 0,1 0 0,-1-1 0,1 1 0,0-1 0,0 1 0,0-1 0,-3-5 0,2 0 0,-1 0 0,1 0 0,-1-1 0,2-6 0,0 12 0,-8-119 0,10-158 0,2 154 0,5-249 0,-9 1036 0,-1-558 0,-23 172 0,13-233 0,11-44 0,0 0 0,0 0 0,0 0 0,0-1 0,0 1 0,0 0 0,0 0 0,0 0 0,0 0 0,0 0 0,0 0 0,0-1 0,-1 1 0,1 0 0,0 0 0,0 0 0,0 0 0,0 0 0,0 0 0,0 0 0,0 0 0,0 0 0,0 0 0,0 0 0,0 0 0,0 0 0,0 0 0,0 0 0,0 0 0,-1 0 0,1 0 0,0 0 0,0 0 0,0 0 0,0 0 0,0 0 0,-1 0 0,1 0 0,0 0 0,0 0 0,0 0 0,0 0 0,0 0 0,0 0 0,-1 0 0,1 0 0,0 0 0,0 0 0,0 0 0,0 0 0,0 1 0,0-1 0,0 0 0,0 0 0,0 0 0,0 0 0,0 0 0,0 1 0,-2-30 0,7-77-16,28-166-1,-18 171-102,117-905-641,-130 992 760,0 0 0,7-23 0,-9 36 0,0 1 0,0 0 0,0 0 0,1 0 0,-1-1 0,0 1 0,0-1 0,0 1 0,1-1 0,-1 1 0,0 0 0,0 0 0,0 0 0,0 0 0,0-1 0,1 1 0,-1 0 0,0 0 0,1-1 0,-1 1 0,0 0 0,1 0 0,-1-1 0,0 1 0,0 0 0,1 0 0,-1 0 0,0 0 0,2 0 0,5 11 0,1 13 0,-2 1 0,-2-1 0,1 1 0,-1 47 0,-2-38 0,21 429-406,-6-88 112,-10-249 278,26 286 179,-32-406-133,0 12 70,1 0 1,1-1-1,0 1 1,2 0-1,0-1 1,15 32-1,-5-34-100,-15-15 0,0 1 0,1-1 0,0 0 0,-1 0 0,1 0 0,-1 0 0,0 0 0,1 0 0,0 0 0,0 0 0,-1 0 0,0 0 0,1 0 0,0 0 0,-1 0 0,1 0 0,-1-1 0,0 1 0,1 0 0,0 0 0,-1 0 0,1-1 0,2-2 0,0 1 0,-1-1 0,0 0 0,0 0 0,0 0 0,0-1 0,0 1 0,-1 0 0,2-7 0,16-50 0,19-108 0,-35 152 0,77-502-31,-28-1 184,-50 506-65,1-16 283,0 54-220,0 15-151,24 342 0,24 1 0,-48-365 0,0 0 0,1 0 0,1 0 0,1-1 0,0 0 0,1 0 0,16 26 0,-22-41 0,0 0 0,0-1 0,1 2 0,-1-2 0,1 1 0,-1-1 0,1 1 0,-1-1 0,2 1 0,-2-2 0,1 2 0,0-1 0,0 0 0,0 0 0,0 0 0,0-1 0,3 2 0,-4-3 0,1 1 0,-1-1 0,1 1 0,-1 0 0,1 0 0,-1-1 0,1 0 0,-1 0 0,1 1 0,-2-1 0,2 0 0,-1 0 0,0 0 0,1 0 0,-2 0 0,2 0 0,-1-1 0,-1 1 0,1 0 0,1 0 0,-2-1 0,1 1 0,-1 0 0,1-1 0,0-2 0,9-22 0,-2-1 0,-1-1 0,-1 0 0,4-43 0,-9 60 0,21-215 0,-8-289 0,-17 674 0,2 696 0,2-957 0,-4-152 0,0 205 0,-1-1 0,-4 1 0,-13-50 0,17 86 0,0 0 0,-12-23 0,16 35 0,0 0 0,0 0 0,-1 0 0,0-1 0,0 1 0,1 1 0,0-2 0,-1 1 0,-1 0 0,2 0 0,-1 0 0,0 1 0,0-1 0,0 0 0,0 0 0,0 1 0,0-1 0,0 0 0,0 0 0,0 1 0,-1 0 0,2-1 0,-2 1 0,1-1 0,0 1 0,-3 0 0,2 1 0,0 0 0,0-1 0,1 2 0,-1-1 0,0 0 0,0 1 0,1-1 0,-1 1 0,1-1 0,-1 1 0,1 0 0,-1-1 0,2 1 0,-2 0 0,1 0 0,0 2 0,-20 39 0,1 1 0,4 1 0,-19 75 0,14-49 0,-51 176 0,48-179 0,15-56 0,9-12 0,0 0 0,0 0 0,0 0 0,0 0 0,-1 0 0,1 0 0,0 0 0,0 0 0,-1 0 0,1 0 0,0 0 0,-1 0 0,1 0 0,0 0 0,0 0 0,0 0 0,0 0 0,0 0 0,0 0 0,-1 0 0,1 0 0,0 0 0,0 0 0,-1-1 0,1 1 0,0 0 0,0 0 0,0 0 0,-1 0 0,1-1 0,0 1 0,0 0 0,0 0 0,0-1 0,0 1 0,0 0 0,0 0 0,0 0 0,0 0 0,0 0 0,0-1 0,-3-7 0,1-1 0,1 1 0,-1 0 0,1-15 0,-6-96 0,-19-182 0,18 243 0,-3 0 0,-26-80 0,35 131 0,0 1 0,-1 0 0,0 0 0,-1-1 0,1 2 0,-8-10 0,10 13 0,0 1 0,0 1 0,1-1 0,-2 0 0,1 0 0,1 1 0,-2 0 0,1-1 0,1 0 0,-2 1 0,1-1 0,0 1 0,0 0 0,0 0 0,0 0 0,-1 0 0,2-1 0,-3 1 0,1 1 0,1-1 0,-1 0 0,1 1 0,-1 0 0,1-1 0,-1 1 0,1 0 0,-1 0 0,1 0 0,-1-1 0,1 2 0,0-1 0,-1 0 0,2 0 0,-2 0 0,0 3 0,-5 6 0,1 0 0,0 0 0,1 1 0,0 0 0,0-1 0,-5 23 0,-14 81 0,22-104 0,-19 115 0,6 0 0,1 134 0,17-234 0,1-26 0,0-11 0,4-21 0,-2 0 0,3-61 0,-5-67 0,-4 157 0,-1 73 0,-1-20 0,10 98 0,-8-144 0,0 0 0,1 1 0,0 0 0,0-1 0,-1 1 0,1-1 0,1 0 0,-1 0 0,1 0 0,-1 0 0,1 0 0,0 0 0,0 0 0,0 0 0,4 3 0,-6-5 0,1-1 0,0 1 0,0-1 0,0 0 0,0 1 0,0-1 0,-1 0 0,1 0 0,0 0 0,0 0 0,0 0 0,0 0 0,0 0 0,-1 0 0,1 0 0,1 0 0,-2 0 0,1-1 0,0 1 0,0 0 0,-1-1 0,1 1 0,0-1 0,1 0 0,1-1 0,1-1 0,-1 0 0,0 0 0,0 0 0,0 0 0,0-1 0,4-7 0,20-40 0,-1 0 0,34-105 0,25-111-453,67-372-1,-152 638 454,11-46 0,-11 47 0,0 0 0,0 1 0,0-1 0,0 0 0,0 0 0,0 0 0,0 0 0,0 0 0,0 0 0,0 0 0,0 0 0,0 1 0,0-1 0,1 0 0,-1 0 0,0 0 0,0 0 0,0 0 0,0 0 0,0 0 0,0 0 0,0 0 0,1 0 0,-1 0 0,0 0 0,0 0 0,0 0 0,0 0 0,0 0 0,0 0 0,0 0 0,0 0 0,0 0 0,0 0 0,0 0 0,0 0 0,0 0 0,0 0 0,0 0 0,1 0 0,-1 0 0,0 0 0,0 0 0,0 0 0,0 0 0,0 0 0,0 0 0,0-1 0,0 1 0,0 0 0,1 0 0,-1 0 0,0 0 0,2 27 0,-4 255 268,-1-22 152,5-180-310,16 93-1,-5-111-109,-12-59 0,0 2 0,1-1 0,-1 0 0,1 0 0,0 0 0,0-1 0,0 1 0,1 0 0,0-1 0,5 6 0,-7-8 0,0-1 0,0 2 0,0-1 0,0-1 0,0 0 0,0 1 0,1 0 0,-1 0 0,0-1 0,1 0 0,-2 0 0,2 1 0,-1-1 0,1 0 0,-1 0 0,0 0 0,1 0 0,-1 0 0,1 0 0,-2 0 0,2 0 0,-1-1 0,1 1 0,-1 0 0,0 0 0,1-1 0,0-1 0,2 0 0,-1 0 0,0 0 0,0-1 0,0 0 0,0 0 0,0 0 0,0 0 0,3-3 0,3-9 0,0 0 0,-1 0 0,-1 0 0,0-1 0,-1-1 0,-1 1 0,0-1 0,2-19 0,14-141 0,-20 167 0,5-137 0,-34 597 0,27-428 0,-2 57 0,10 98 0,-7-165 0,3 0 0,-1 0 0,5 13 0,-1-16 0,0-14 0,-2-7 0,-1-1 0,0 0 0,0 0 0,-1 0 0,0-22 0,2-7 0,17-132 0,13-147 0,-32 304 0,0-41 0,-2 54 0,0-1 0,-1 2 0,0-1 0,1 0 0,-1 0 0,0 1 0,0 0 0,-1-1 0,1 0 0,-1 1 0,-2-5 0,4 8 0,0-1 0,-1 1 0,1-1 0,-1 1 0,1 0 0,-1 0 0,1-1 0,0 1 0,0-1 0,-1 1 0,1-1 0,-1 1 0,0 0 0,1 0 0,0 0 0,-1 0 0,1 0 0,-1 0 0,0-1 0,1 1 0,0 0 0,-1 0 0,0 0 0,1 0 0,-1 0 0,1 0 0,0 0 0,-1 0 0,0 1 0,1-1 0,-1 0 0,1 0 0,0 0 0,-1 0 0,0 0 0,1 0 0,-1 1 0,1-1 0,0 1 0,-1-1 0,1 1 0,-1-1 0,1 0 0,0 0 0,-1 1 0,1-1 0,0 1 0,-15 24 0,2 26 0,11-42 0,0 1 0,0-1 0,0 0 0,-2 0 0,-4 8 0,6-17 0,1-8 0,-2-56 0,4-66 0,-1-41 0,-7 129 0,7 41 0,0 0 0,0 1 0,-1-1 0,1 1 0,0-1 0,-1 0 0,1 1 0,0 0 0,-1-1 0,1 0 0,0 1 0,-1-1 0,1 1 0,-1 0 0,1-1 0,-1 1 0,1-1 0,0 1 0,-1 0 0,0-1 0,0 1 0,1 0 0,-1 0 0,0 0 0,0 0 0,0 0 0,0 1 0,0-1 0,0 1 0,0-1 0,0 1 0,1-1 0,-1 1 0,0 0 0,0 0 0,1-1 0,-1 1 0,0 0 0,0 0 0,1-1 0,-1 1 0,1 0 0,-1 0 0,0 1 0,-5 11 0,0 0 0,0 1 0,1 0 0,-4 15 0,-67 354-290,31 16-611,23-189 922,13-156-21,7-63 0,-1-26 0,5-692-471,2 441 490,-4 215 735,-3 57-565,-2 19-142,-4 24-94,-7 68 366,-9 161 0,21-199-278,3-49-41,1-19 0,-1-30 0,2-341 0,-1-224 0,-4 504 0,0 73 0,4 27 0,0-1 0,0 1 0,0 0 0,0 0 0,0-1 0,0 1 0,0 0 0,0 0 0,0 0 0,0 0 0,0 0 0,0 0 0,0 0 0,0-1 0,0 1 0,0 0 0,0 0 0,0 0 0,0-1 0,0 1 0,-1 0 0,1 0 0,0 0 0,0-1 0,0 1 0,0 0 0,0 0 0,0 0 0,0 0 0,0 0 0,0 0 0,0 0 0,-1 0 0,1 0 0,0 0 0,0 0 0,-1 0 0,1 0 0,0 0 0,0 0 0,0 0 0,-1-1 0,1 1 0,0 0 0,0 0 0,0 1 0,-3 3 0,2 1 0,-1-1 0,0 1 0,1-1 0,0 1 0,-1 6 0,-73 570 0,57-394 0,13-156 0,4-26 0,0-7 0,-1-44 0,3-51 0,1 27 0,-8-74 0,-1 110 0,7 34 0,0 0 0,0 0 0,0 0 0,0 1 0,0-1 0,0 0 0,0 0 0,0 0 0,-1 0 0,1 0 0,0 0 0,0 0 0,0 0 0,0 0 0,-1 0 0,1 0 0,0 1 0,0-1 0,0 0 0,0 0 0,0 0 0,0 0 0,0 0 0,0 0 0,0 0 0,-1 0 0,1 0 0,0 0 0,0 0 0,-1 0 0,1 0 0,0 0 0,0 0 0,0 0 0,-1 0 0,1 0 0,0 0 0,0 0 0,0 0 0,0 0 0,0 0 0,0-1 0,0 1 0,0 0 0,0 0 0,-1 0 0,1 0 0,0 0 0,0 0 0,0 0 0,0 0 0,0 0 0,-1 0 0,1 0 0,0-1 0,0 1 0,0 0 0,0 0 0,0 0 0,0-1 0,0 1 0,0 0 0,0 0 0,0-1 0,-5 15 0,0-1 0,1 2 0,0-1 0,1 0 0,1 0 0,-2 22 0,2-12 0,-2 6 0,2 56 0,6-66 0,-4-20 0,0 0 0,0 0 0,0 0 0,0 0 0,0 0 0,0 0 0,0 1 0,0-1 0,0 0 0,0 0 0,0 0 0,0 0 0,0 0 0,0 0 0,1 0 0,-1 0 0,0 0 0,0 0 0,0 0 0,0 0 0,0 0 0,1 0 0,-1 0 0,0 0 0,0 0 0,0 0 0,0 0 0,0 0 0,1 0 0,-1 0 0,0 0 0,0 0 0,0 0 0,0 0 0,0 0 0,0-1 0,0 1 0,0 0 0,0 0 0,0 0 0,0 0 0,0 0 0,0 0 0,0 0 0,0 0 0,0-1 0,0 1 0,0 0 0,1 0 0,-1 0 0,0 0 0,0 0 0,0 0 0,0 0 0,0 0 0,0 0 0,0 0 0,0 0 0,0 0 0,0-1 0,0 1 0,0 0 0,0 0 0,0 0 0,0 0 0,7-35 0,1-268 0,-8 302 0,1-13 0,-1 1 0,-2-1 0,2 0 0,-3 1 0,0-1 0,-7-24 0,10 38 0,0-1 0,0 0 0,-1 1 0,1 0 0,0 0 0,0-1 0,-1 1 0,1-1 0,0 1 0,0-1 0,0 1 0,-1 0 0,1 0 0,0-1 0,-1 1 0,1 0 0,-1-1 0,1 1 0,0 0 0,-1-1 0,1 1 0,-1 0 0,1 0 0,-1 0 0,1 0 0,0 0 0,-1 0 0,1 0 0,-1 0 0,1 0 0,-1 0 0,1 0 0,0 0 0,-1 0 0,1 0 0,-1 0 0,0 0 0,1 0 0,0 0 0,0 0 0,-1 0 0,1 1 0,-1-1 0,1 0 0,-1 1 0,1-1 0,0 0 0,0 1 0,-1-1 0,1 0 0,-1 1 0,-3 4 0,1-1 0,-1 1 0,1 0 0,0 0 0,1 0 0,-1 1 0,-3 10 0,-11 51 0,7-27 0,-161 866-653,162-837 653,1 74 0,10-118 0,-2-25 0,0 0 0,0 0 0,0 0 0,0 0 0,0 0 0,0 0 0,0 0 0,0 0 0,0 0 0,0 0 0,0 0 0,0 1 0,0-1 0,0 0 0,0 0 0,0 0 0,0 0 0,0 0 0,0 1 0,0-1 0,0 0 0,0 0 0,0 0 0,0 0 0,0 0 0,0 1 0,0-1 0,0 0 0,0 0 0,0 0 0,0 0 0,0 0 0,0 0 0,0 0 0,0 0 0,0 0 0,0 0 0,0 0 0,1 0 0,-1 0 0,0 0 0,0 0 0,0 0 0,0 0 0,0 0 0,1 0 0,-1 0 0,0 0 0,0 0 0,0 0 0,0 0 0,0 0 0,1 0 0,-1 0 0,0 0 0,0 0 0,0 0 0,0 0 0,0 0 0,0 0 0,0 0 0,0 0 0,0 0 0,0 0 0,12-38 0,36-311 8,-32 205-123,94-1206-420,-110 1322 535,1 24 0,-1 6 0,0 42 0,0-23 0,-3 307-156,1 686-697,14-681 1876,-11-315-929,7 52 19,-7-65-113,-1-1-1,1 1 1,1-1 0,-1 1 0,1-1 0,-1 1-1,1-1 1,1 0 0,-1 0 0,3 4 0,-5-8 0,0 1 0,1-1 0,-1 0 0,0 0 0,0 0 0,1 0 0,-1 0 0,0 1 0,0-1 0,0 0 0,0 0 0,1 0 0,-1 1 0,0-1 0,1 0 0,-1 0 0,0 0 0,1 0 0,-1 0 0,0 0 0,0 0 0,0 0 0,1 0 0,-1 0 0,0 0 0,1 0 0,-1 0 0,1 0 0,-1 0 0,0 0 0,0 0 0,1-1 0,7-12 0,-2-10 0,0-1 0,-1-1 0,-2 1 0,1-48 0,-3 33 0,13-905 12,-15 758-14,0 142 2,-6-269 0,7 312 0,-1-14 0,-1 2 0,-5-24 0,7 36 0,0 1 0,0-1 0,0 1 0,0-1 0,-1 0 0,1 1 0,0 0 0,0-1 0,-1 0 0,1 1 0,0-1 0,0 1 0,0 0 0,-1-1 0,1 1 0,-1-1 0,1 1 0,-1-1 0,1 1 0,0 0 0,-1 0 0,1 0 0,-1-1 0,0 1 0,1 0 0,0-1 0,-1 1 0,0 0 0,0-1 0,-1 3 0,1-1 0,0-1 0,-1 1 0,1 1 0,0-2 0,0 2 0,0-1 0,-1 0 0,2 1 0,-1-1 0,-1 1 0,2-1 0,-1 1 0,0-1 0,0 4 0,-19 45 0,2 1 0,-16 73 0,22-73 0,-195 857-1056,182-787 1100,-19 110 920,65-637-964,-18 307 0,-1-5 14,0-280 157,-3 358 201,-7-38-1,8 62-358,0 1-1,0-1 0,-1 1 0,1-1 0,0 1 0,-1 0 0,1-1 0,-1 1 0,0-1 0,1 1 0,-1 0 0,0 0 0,-1-2 0,1 3-11,1 0 0,-1 0 0,1 0 1,0 0-1,0 0 0,-1 0 0,1 0 0,-1 0 0,1 0 0,-1 0 0,1 0 0,0 0 0,0 0 0,0 0 0,-1 0 0,1 0 0,-1 0 0,1 0 0,0 0 0,-1 0 0,1 1 0,0-1 0,0 0 0,0 1 0,-1-1 0,1 0 0,0 1 0,-1-1 0,1 0 0,0 0 0,0 0 0,-1 1 0,1 0 0,-19 42-30,17-37 40,-108 332-13,61-175-162,37-127 13,-187 663-532,193-673 683,2-10 0,0-1 0,1 1 0,1 1 0,0-1 0,1 22 0,6-26 0,1-16 0,6-23 0,7-49 501,12-109-1,-9 39-501,-16 116 1,29-138 0,-34 165 0,-1 1 0,0 0 0,1 0 0,0-1 0,0 1 0,0 0 0,0 0 0,0 0 0,0 0 0,1 0 0,2-3 0,-4 4 0,1 1 0,-1 0 0,1 0 0,-1 0 0,0 0 0,0 0 0,1 0 0,-1 0 0,1 0 0,-1 0 0,1 0 0,-1 1 0,0-1 0,0 0 0,1 0 0,-1 0 0,0 1 0,1-1 0,-1 0 0,1 0 0,-1 1 0,0-1 0,0 0 0,0 0 0,1 0 0,-1 1 0,0-1 0,1 0 0,-1 1 0,0-1 0,0 1 0,1-1 0,-1 0 0,0 0 0,0 1 0,0-1 0,0 1 0,0 0 0,4 10 0,0 0 0,3 24 0,-7-34 0,6 32 0,18 80 0,-19-98 0,-1 0 0,2 0 0,0 0 0,1 0 0,9 12 0,-3-11 111,-13-16-154,0 1-1,0-1 1,1 0-1,-1 1 1,1-1 0,-1 0-1,1 0 1,-1 0-1,0 0 1,1 0 0,-1 0-1,1 0 1,-1 1-1,1-1 1,-1 0-1,0 0 1,1 0 0,-1 0-1,1 0 1,0 0-1,-1-1 1,0 1 0,0 0-1,1 0 1,0 0-1,-1 0 1,1 0-1,-1 0 1,0 0 0,0-1-1,1 1 1,-1 0-1,1-1 1,7-11-6783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7:10:37.8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1374 702 24575,'-64'2'0,"0"3"0,-107 22 0,-120 47 0,139-32 0,141-39 0,0 0 0,0 0 0,0 2 0,-17 9 0,26-12 0,0-2 0,1 2 0,-1-1 0,1 0 0,-2 1 0,3-1 0,-2 1 0,1-1 0,-1 1 0,1 0 0,0-1 0,0 1 0,0 0 0,-1 3 0,1-4 0,1 1 0,0-1 0,0 1 0,0-1 0,0 1 0,0 0 0,1-1 0,-1 1 0,1-1 0,-1 1 0,1-1 0,-1 0 0,1 1 0,-1-1 0,1 1 0,0-1 0,0 0 0,0 0 0,0 1 0,0-1 0,0 0 0,2 1 0,3 4 0,1-1 0,-1 0 0,1 0 0,1-1 0,-2 1 0,2-2 0,0 0 0,0 0 0,0 0 0,8 2 0,13 2 0,46 4 0,58-1 0,0-6 0,241-24 0,-239 2 0,255-69 0,-318 63 0,-70 24 0,0-1 0,0 0 0,0 0 0,0 0 0,0 0 0,0 0 0,-1-1 0,2 2 0,-2-2 0,1 1 0,0-1 0,2-3 0,-4 5 0,0-1 0,0 1 0,0-1 0,0 1 0,0 0 0,0 0 0,0 0 0,0 0 0,0-1 0,0 1 0,0-1 0,0 1 0,0 0 0,0-1 0,-1 1 0,1 0 0,0 0 0,0 0 0,-1 0 0,1-1 0,0 1 0,0 0 0,-1 0 0,1-1 0,0 1 0,0 0 0,0 0 0,0-1 0,-1 1 0,1 0 0,0 0 0,-1 0 0,-22-6 0,-39 3 0,-118 6 0,-1322 191-960,1496-193 965,-112 26-25,107-24 40,1 0-1,-1 2 1,1-1-1,0 2 0,0-1 1,0 1-1,1 0 1,-9 9-1,17-14 1,0-1-1,0 0 1,1 1 0,-1-1 0,0 1-1,0 0 1,1-1 0,0 0 0,-1 1-1,1 0 1,-1 0 0,0-1-1,1 1 1,0-1 0,0 1 0,0 0-1,-1-1 1,1 1 0,0 0 0,-1 0-1,1 0 1,0 0 0,0 0-1,0-1 1,0 1 0,0 0 0,0 0-1,0-1 1,0 1 0,1 0 0,-1 0-1,0-1 1,1 2 0,1-1-10,-1 1 0,2-1 0,-1 1 0,0-1 0,0 1 0,1-1-1,-1-1 1,0 2 0,1-1 0,-1-1 0,1 0 0,3 2 0,45 5-10,0-1 0,0-3 0,61-3 0,85-9-552,240-41 0,188-77 116,-595 120 402,18-3-33,-1-3 0,0-1 1,65-29-1,-109 41 67,0 1 0,-1-1 0,1 0 0,-1 0 0,1 0 0,0 0 0,-1 0 0,3-4 0,-5 6 0,0 0 0,1 0 0,-1-1 0,0 0 0,1 1 0,-1-1 0,0 1 0,0 0 0,0-1 0,0 1 0,0-1 0,0 0 0,0 1 0,0 0 0,0-1 0,0 1 0,0-1 0,0 0 0,0 1 0,0 0 0,0-1 0,0 1 0,0-1 0,0 1 0,0-1 0,-1 1 0,1 0 0,0-1 0,-1 1 0,1-1 0,-1 0 0,-2-1 0,-1 0 0,0 0 0,0-1 0,1 1 0,-1 1 0,-1-1 0,2 1 0,-2 0 0,1 0 0,-7 0 0,-72-11 0,-1 5 0,-103 3 0,81 3 0,25 0 25,-276-18 847,342 17-747,-1 0-1,0-1 0,0-2 0,1 1 1,-18-8-1,27 9-110,0-1 0,0 1 0,1-1 1,-1 0-1,1-1 0,0 1 0,0-1 0,1 1 0,-1-2 1,1 1-1,0-1 0,0 1 0,-6-13 0,0-8-14,1 0 0,1 0 0,2-1 0,0-1 0,-3-54 0,7 56 0,-1 0 0,-1 0 0,-1 0 0,-2 1 0,1-1 0,-17-34 0,22 59 0,1 0 0,0 0 0,0 0 0,-1 1 0,0-2 0,1 1 0,-1 1 0,1-1 0,-1 0 0,0 0 0,1 1 0,-1-1 0,1 0 0,-2 0 0,1 1 0,1 0 0,-3-2 0,3 2 0,0 1 0,0-1 0,-1 0 0,1 1 0,-1-1 0,1 0 0,-1 0 0,1 1 0,0-1 0,0 1 0,0-1 0,-1 1 0,1-1 0,0 0 0,0 0 0,-1 1 0,1 0 0,0-1 0,0 1 0,0-1 0,0 0 0,0 1 0,0-1 0,0 1 0,0 0 0,-1 47 0,1-40 0,0 44 0,3-1 0,13 77 0,-15-123 0,0 0 0,0 1 0,1-1 0,0 0 0,0 0 0,0 0 0,1 0 0,0 0 0,0-1 0,0 1 0,4 4 0,-5-7 0,0-1 0,0 0 0,0 1 0,0-2 0,0 2 0,0-1 0,1-1 0,-1 1 0,0 0 0,0 0 0,1-1 0,0 0 0,-1 0 0,0 0 0,0 0 0,1 0 0,0 0 0,-1 0 0,0 0 0,0-1 0,1 1 0,0-1 0,-1 0 0,0 0 0,0 0 0,0 0 0,0 0 0,4-3 0,24-16 0,-1-1 0,0-2 0,-1-1 0,23-27 0,128-142 0,-76 79 0,-41 52 0,-55 55 0,1 1 0,0 0 0,0 1 0,1-1 0,-1 1 0,11-4 0,-18 8 0,1 1 0,-1 0 0,1-1 0,-1 0 0,1 1 0,0-1 0,-1 1 0,1 0 0,-1 0 0,1 0 0,0 0 0,0 0 0,-1 0 0,1 0 0,-1 1 0,1-1 0,0 1 0,-1 0 0,1-1 0,-1 0 0,1 1 0,-1 0 0,1 0 0,1 2 0,-1-1 0,0 1 0,1-1 0,-2 1 0,1 0 0,0 0 0,-1 0 0,1 1 0,-1-1 0,0 0 0,2 7 0,4 25 0,-3 1 0,0 0 0,-2 1 0,-4 56 0,1-54 0,-5 102 0,0 57 0,9-155 0,-3-42 0,0 0 0,0-1 0,0 1 0,1 0 0,-1 0 0,0-1 0,0 1 0,1 0 0,-1 0 0,0-1 0,1 0 0,-1 1 0,0 0 0,0 0 0,1-1 0,0 1 0,-1-1 0,1 1 0,-1 0 0,0-1 0,2 1 0,-1-1 0,-1 0 0,1 0 0,0 0 0,-1 0 0,1 0 0,-1 0 0,1 0 0,0 0 0,-1-1 0,1 1 0,-1 0 0,1 0 0,-1 0 0,1 0 0,0 0 0,-1-1 0,0 1 0,1-1 0,-1 1 0,2-1 0,22-30 0,-21 27 0,32-51 0,-25 37 0,-1 2 0,3-1 0,0 2 0,20-24 0,-30 38 0,0-1 0,0 0 0,0 0 0,0 0 0,1 1 0,-1-1 0,0 2 0,0-2 0,1 1 0,0 0 0,-1 0 0,1 0 0,-1 1 0,1-1 0,-1 0 0,1 1 0,0 0 0,0 0 0,0 0 0,4 0 0,-3 2 0,-1-1 0,1 1 0,-1-1 0,0 1 0,1-1 0,-1 1 0,1 1 0,-1-1 0,0 0 0,-1 1 0,1-1 0,5 7 0,3 6 0,-1 0 0,-1 1 0,0 1 0,12 31 0,-6-12 0,32 74 0,-46-107 0,1-1 0,-1 1 0,2-1 0,-2 1 0,1 0 0,0-1 0,0 0 0,0 0 0,1 0 0,0 0 0,-1 0 0,0-1 0,1 1 0,5 1 0,-2 0 0,0-2 0,0 1 0,0-2 0,1 1 0,0 0 0,-1-1 0,7-1 0,50-4 0,0-3 0,89-24 0,-144 30 0,717-195-1010,-130 31 946,-512 145 64,2 4 0,1 4 0,-1 3 0,97 3 0,31 14 1059,-193-5-1045,-18-2-12,-4 0-2,-34 2-1,-976 0-958,586-3 493,371 1 466,-198-6 0,245 5 0,2 1 0,-2-2 0,1 1 0,1-1 0,-12-3 0,18 5 0,0 0 0,-1-1 0,0 1 0,1 0 0,-1 0 0,1 0 0,0 0 0,0 0 0,0-1 0,-1 1 0,1-1 0,-1 1 0,1-1 0,0 1 0,-1 0 0,1 0 0,0-1 0,0 1 0,0-1 0,0 1 0,0-1 0,0 1 0,0 0 0,0 0 0,-1-1 0,1 0 0,0 1 0,0-1 0,0 1 0,0 0 0,0-1 0,1 1 0,-1-1 0,0 0 0,1-1 0,1 0 0,-1 0 0,1 0 0,-1 1 0,1-1 0,-1 0 0,1 0 0,1 1 0,-2-1 0,1 2 0,3-3 0,23-12 0,56-22 0,528-151-96,-400 130-321,-150 39 351,-15 5 109,-1 1-1,78-9 0,-121 21 0,0 1-1,0-1 1,0 1-1,1 0 1,-1 0 0,0 0-1,0 1 1,0-1-1,0 1 1,0-1 0,0 1-1,0 1 1,0-2 0,0 2-1,6 2 1,-9-3-28,1 0 0,-1 0 0,1-1 1,0 1-1,-1 0 0,0 0 0,0-1 1,1 2-1,-1-1 0,0-1 0,1 1 0,-1 0 1,0 0-1,0 0 0,0 0 0,0 0 1,0-1-1,0 1 0,0 1 0,0-2 0,-1 2 1,0 2 6,0-1 0,0 1 1,0-1-1,-2 1 0,2-1 1,-1 0-1,-3 4 0,-10 13-3,-1-2-1,0 0 1,-35 27 0,-73 48-23,-12-3-441,-154 73 0,-156 53-100,-159 24 722,557-222-176,42-12-21,13-5 1,23-2 225,560-40 1555,-635 44-1760,0 1 0,-57 14 0,-88 30 0,88-21 0,19-9 0,82-17 0,-1-1 0,1 0 0,-1 1 0,1-1 0,-1 0 0,1 0 0,-1 0 0,1 1 0,-1-2 0,0 1 0,1 0 0,-1 0 0,1-1 0,-1 1 0,1 0 0,-1-1 0,1 1 0,-1-1 0,1 0 0,0 1 0,-1-1 0,1-1 0,-2 0 0,3 1 0,0-2 0,0 2 0,1-1 0,-1 0 0,0 1 0,0-1 0,1 1 0,0-2 0,-1 2 0,1-1 0,0 1 0,0-1 0,0 1 0,-1-1 0,2 1 0,-1-1 0,0 2 0,0-2 0,0 1 0,1 0 0,1-1 0,34-32 0,2 1 0,72-45 0,-55 41 0,-14 8 0,70-63 0,-108 89 0,0-1 0,0 0 0,-1 0 0,0-1 0,0 1 0,0-1 0,0 1 0,0-2 0,-1 2 0,0-1 0,3-8 0,-5 12 0,0 0 0,0 1 0,0-2 0,0 1 0,0 1 0,0-1 0,0-1 0,0 2 0,-1-1 0,1 0 0,0 0 0,-1 0 0,1 0 0,-1 0 0,1 1 0,0-1 0,-1 0 0,1 0 0,-1 1 0,0-1 0,1 0 0,-1 0 0,0 1 0,0-2 0,-2 1 0,0 0 0,0-1 0,1 2 0,-1-1 0,0 0 0,1 0 0,-1 1 0,0 0 0,0 0 0,1 0 0,-1 0 0,-5 0 0,-37 6 0,0 2 0,-69 22 0,71-18 0,-52 18 0,-19 4 0,83-31 0,31-3 0,-1 0 0,0 0 0,0 0 0,0-1 0,0 1 0,0 0 0,1-1 0,-1 1 0,0-1 0,0 1 0,1 0 0,-1-1 0,0 0 0,0 0 0,1 1 0,-1 0 0,1-1 0,-2-1 0,2-1 0,-1 0 0,0 1 0,1-1 0,0 1 0,-1 0 0,1-1 0,1 0 0,-1 0 0,0 1 0,1 0 0,0-1 0,-1 1 0,1-1 0,0 0 0,0 1 0,0 0 0,0 0 0,2-3 0,20-36 0,2 0 0,1 2 0,2 0 0,38-38 0,-64 75 0,33-35 0,-33 34 0,1 1 0,-1 0 0,1-1 0,0 1 0,0 0 0,0 0 0,0 0 0,0 1 0,7-3 0,-9 4 0,-1 0 0,0 0 0,0 0 0,0 0 0,0 0 0,0 0 0,0 0 0,0 0 0,0 0 0,1 0 0,-1 0 0,0 0 0,0 0 0,0 0 0,1 0 0,-1 0 0,0 0 0,0 0 0,0 0 0,0 0 0,1 0 0,-1 0 0,0 1 0,0-1 0,0 0 0,0 0 0,0 0 0,0 0 0,0 0 0,0 0 0,0 0 0,0 0 0,0 0 0,0 0 0,1 0 0,-1 1 0,0-1 0,0 0 0,0 0 0,0 0 0,0 1 0,0-1 0,-4 13 0,-11 8 0,0-1 0,-2 0 0,-1-1 0,-36 31 0,45-42 0,-354 301-98,-17-16-559,358-277 617,-21 17 40,24-21 0,0 1 0,2 1 0,0 1 0,-1 1 0,-20 27 0,37-42 0,1 0 0,-1 1 0,0-2 0,0 2 0,1-1 0,-1 1 0,0-1 0,1 1 0,-1-1 0,1 1 0,0-1 0,0 1 0,0-1 0,0 1 0,-1-1 0,2 2 0,-1-1 0,0-1 0,0-1 0,1 1 0,-1 0 0,1 0 0,0 0 0,-1 0 0,0 0 0,1-1 0,0 1 0,0 0 0,-1-1 0,1 1 0,0-1 0,0 1 0,-1-1 0,1 1 0,0 0 0,1-1 0,4 3 0,1-2 0,0 1 0,-1-1 0,0 0 0,1 0 0,10-1 0,40-4 0,0-3 0,0-2 0,64-18 0,568-144 0,-651 162 8,-24 7 10,0-1 0,0-1 0,-1 0-1,1 0 1,-1-1 0,22-13 0,-34 18-14,-1 0 0,0 0 0,0 0 0,0 0 0,0 0 0,0 0 0,0 0 0,0 0 0,0 0 0,0 0 0,0-1 0,0 1 0,0 0 0,0 0 0,0 0 0,1 0 0,-1 0 0,0-1 0,0 1 0,0 0 0,0 0 0,0 0 0,0 0 0,0-1 0,0 1 0,0 0 0,0 0 0,0 0 0,0 0 0,0 0 0,0 0 0,0 0 0,0 0 0,0 0 0,0 0 0,0-1 0,0 1 0,0 0 0,-1 0 0,1 0 0,0 0 0,0 0 0,0-1 0,0 1 0,0 0 0,0 0 0,0 0 0,0 0 0,0 0 0,0 0 0,0 0 0,0-1 0,0 1 0,0 0 0,-1 0 0,1 0 1,0 0-1,0 0 0,0 0 0,0 0 0,-1 0 0,1 0 0,0 0 0,0 0 0,0 0 0,-24 0 261,-93 13-133,-82 16-132,-821 133-1518,892-144 1518,126-18 0,0 0 0,-1 0 0,0 0 0,1 0 0,-1 0 0,1 0 0,0-1 0,-1 1 0,0-1 0,-3-1 0,6 1 0,0 1 0,-1 0 0,1-1 0,0 1 0,0 0 0,-1 0 0,1 0 0,0-1 0,0 1 0,0-1 0,0 1 0,0-1 0,0 1 0,0 0 0,0 0 0,0-1 0,0 1 0,0-1 0,0 1 0,0 0 0,0-1 0,0 1 0,0 0 0,0 0 0,1-1 0,-1 1 0,0 0 0,0-1 0,0 1 0,1-1 0,-1 1 0,0 0 0,0 0 0,0 0 0,0 0 0,1-1 0,-1 1 0,0 0 0,1 0 0,0-1 0,7-5 0,0 0 0,0 0 0,19-7 0,230-92 10,16 21-128,-232 72 62,1133-263-839,-1059 259 1606,1 5-1,211 7 1,364 10-282,-412-8-413,-167 1-16,133 4 0,-241-4 0,-1 1 0,0 1 0,0-1 0,1 0 0,-1 0 0,0 1 0,0 0 0,0 0 0,0 0 0,0 1 0,0-2 0,0 2 0,0 0 0,-1 0 0,1-1 0,-1 1 0,1 1 0,0-1 0,-1 0 0,2 3 0,-4-4 0,1 0 0,-1 0 0,1 1 0,-1-1 0,1 0 0,-1 0 0,0 0 0,0 1 0,0-1 0,0 0 0,0 0 0,0 0 0,-1 1 0,1-1 0,0 0 0,-1 0 0,1 0 0,-1 0 0,1 1 0,-1 0 0,-2 2 0,1-1 0,-1 0 0,0 0 0,0 0 0,1 0 0,-2 0 0,1 0 0,-6 3 0,-25 15 0,-2-3 0,-1-1 0,-72 23 0,82-31 0,-200 66-249,-288 55-1,332-97 84,-1-8-1,-218 2 1,386-27 166,1 0 0,-21-3 0,21-4 0,15 6 0,0 1 0,-1 0 0,1 0 0,0-1 0,0 1 0,0-1 0,0 1 0,0-1 0,0 1 0,-1 0 0,1 0 0,0-1 0,1 0 0,-1 1 0,0-1 0,0 1 0,0 0 0,0 0 0,0-1 0,0 1 0,1-1 0,-1 1 0,0-1 0,0 1 0,0 0 0,0 0 0,0 0 0,1-1 0,-1 1 0,1-1 0,6-5 0,0 1 0,1 0 0,-1 0 0,1 1 0,0-1 0,13-4 0,128-46 0,82-16-143,731-143-573,-491 129 716,-15 26 0,-433 59 0,-21 1 0,-7 3 0,-37 12 0,-2-2 0,-48 11 0,43-13 0,-304 78 0,319-81 0,-44 20 0,56-14 0,21-15 0,1 1 0,0-1 0,0 0 0,-1 0 0,1 0 0,0 1 0,0-1 0,0 1 0,0-1 0,0 1 0,0-1 0,0 0 0,0 0 0,0 0 0,0 1 0,0-1 0,0 1 0,0-1 0,0 1 0,0-1 0,0 0 0,0 0 0,0 1 0,0-1 0,0 0 0,0 1 0,0-1 0,1 1 0,-1-1 0,0 0 0,0 0 0,1 0 0,-1 0 0,0 1 0,1-1 0,-1 0 0,0 1 0,0-1 0,0 0 0,1 0 0,0 1 0,8 2 0,1 0 0,0 0 0,0 0 0,0-1 0,0-1 0,17 2 0,161 6 0,1207-12-105,-1251 0 105,-104 9 0,-40-6 0,0 0 0,1 0 0,-1 0 0,0 0 0,0 0 0,1 0 0,-1 0 0,0 0 0,0 1 0,0-1 0,0 0 0,0 0 0,0 0 0,0 1 0,1-1 0,-1 0 0,0 0 0,0 1 0,0-1 0,0 0 0,0 0 0,0 0 0,1 0 0,-1 0 0,0 1 0,0-1 0,0 0 0,0 0 0,0 1 0,0-1 0,0 0 0,0 1 0,0-1 0,0 0 0,-1 0 0,1 0 0,0 0 0,0 0 0,0 1 0,0-1 0,0 0 0,0 0 0,-1 1 0,1-1 0,0 0 0,0 0 0,0 1 0,0-1 0,0 0 0,0 0 0,0 0 0,0 0 0,-1 0 0,1 0 0,0 0 0,0 0 0,-1 0 0,1 0 0,0 0 0,-1 0 0,1 0 0,0 0 0,-13 7 0,0-2 0,0 1 0,-17 3 0,-152 36 0,-894 156-1813,606-134 3500,583-85-1555,-81 10 102,-32 8-217,-1-1-1,1 1 0,0-1 1,0 1-1,0 0 1,-1 0-1,1-1 0,0 1 1,-1-1-1,1 1 1,-1 0-1,1-1 0,0 1 1,0 0-1,-1 0 0,1 0 1,-1 0-1,0 0 1,1 0-1,0-1 0,0 1 1,-1 0-1,1 0 1,-1 0-1,0 0 0,1 0 1,0 0-1,0 0 1,-1 0-1,0 0 0,1 1 1,-1-1-1,-80-6 1003,-1143 0-2864,741 9 990,181-3-10,67-2 518,74-12 301,151 12 46,0 1 0,-1-1 0,2-1 0,-1 0 0,-11-4 0,20 6 0,0 1 0,1 0 0,0-1 0,-1 1 0,0 0 0,0-1 0,1 1 0,0-1 0,-1 0 0,0 1 0,0 0 0,1-1 0,0 0 0,0 0 0,-1 1 0,1 0 0,-1-1 0,1 0 0,-1 0 0,1 1 0,0-1 0,0 0 0,0 0 0,0 1 0,0-1 0,0 0 0,0 0 0,0 0 0,0-1 0,2-1 0,-1 1 0,0 0 0,1 0 0,-1 0 0,1 1 0,-1-2 0,1 2 0,-1-1 0,1 1 0,0-1 0,-1 1 0,2-1 0,1 0 0,16-10 0,1 2 0,0 0 0,38-11 0,305-77 22,14 23 191,105 0-2,-334 63 608,-144 12-731,1 1-1,-1-1 1,1 1 0,0 0-1,6 2 1,-12-3-76,1 0-1,0 0 1,-1 0 0,1 1 0,-1-1 0,1 0 0,-1 0-1,1 1 1,-1-1 0,1 1 0,-1-1 0,0 0 0,1 0-1,-1 1 1,1-1 0,-1 1 0,1-1 0,-1 1 0,0-1-1,0 0 1,0 1 0,1-1 0,-1 1 0,0 0-1,1-1 1,-1 0 0,0 1 0,0 0 0,0-1 0,0 1-1,0 0 1,-2 2 11,0 1 0,0-1-1,-1 0 1,1 0 0,-1 0-1,0-1 1,0 1 0,0-1-1,0 1 1,0-1 0,0 0-1,-1 0 1,1-1 0,-5 3 0,-35 16 3,-59 21 0,-130 29-26,-267 47-1101,-657 68 0,1082-176 1280,-11 1 299,-87 0 1,155-12-424,24-4-47,37-6-8,1 3 0,49-6 0,-76 12 0,340-57 593,-121 20 1276,-208 37-1769,-27 4-102,-17 5 3,-383 78-1,45-12 0,316-63 0,-36 9 0,-120 16 0,188-33 0,0-1 0,-1 0 0,0 0 0,1 0 0,0-1 0,-6-1 0,11 2 0,-1 0 0,1 0 0,-1-1 0,1 1 0,-1 0 0,1 0 0,0-1 0,-1 1 0,1 0 0,-1 0 0,1 0 0,-1 0 0,1-1 0,0 1 0,0-1 0,0 1 0,-1-1 0,1 1 0,0 0 0,-1 0 0,1-1 0,0 0 0,0 1 0,-1-1 0,1 1 0,0 0 0,0-1 0,0 0 0,0 0 0,1-1 0,-1 1 0,1-1 0,0 1 0,-1 0 0,1-1 0,0 1 0,0 0 0,-1 0 0,1-1 0,1 1 0,-2 0 0,1 0 0,2-1 0,24-18 0,0 1 0,2 1 0,0 1 0,43-17 0,-61 29 0,441-193 0,-352 156 0,-75 26 0,-25 15 0,0 1 0,1 0 0,-1-1 0,0 1 0,0 0 0,0 0 0,1 0 0,-1-1 0,0 1 0,0-1 0,1 1 0,-1-1 0,0 1 0,0 0 0,0 0 0,0-1 0,1 1 0,-1-1 0,0 1 0,0-1 0,0 1 0,0 0 0,0 0 0,0-1 0,0 1 0,-1-1 0,1 1 0,0-1 0,0 1 0,0 0 0,-1-1 0,-1-1 0,0 1 0,-1-1 0,0 2 0,1-2 0,-1 1 0,1 0 0,-1 0 0,1 1 0,-1-1 0,0 1 0,0 0 0,0 0 0,-4 0 0,-33-1 0,0 1 0,-73 12 0,-80 26 0,148-28 0,-562 144 0,577-146 0,10-1 0,1-2 0,-37 5 0,55-10 0,1 0 0,0 1 0,0-1 0,0 0 0,0 0 0,-1 0 0,1 0 0,0 0 0,0 1 0,0-1 0,-1 0 0,1 0 0,0 0 0,0 0 0,0 0 0,0 0 0,0 0 0,0 0 0,0 0 0,-1 0 0,1 0 0,0 0 0,0 0 0,-1 0 0,1 0 0,0 0 0,0 0 0,-1 0 0,1 0 0,0 0 0,0-1 0,0 1 0,0 0 0,0 0 0,0 0 0,0 0 0,0 0 0,0-1 0,-1 1 0,1 0 0,0 0 0,0 0 0,0 0 0,0 0 0,0 0 0,0 0 0,-1 0 0,1-1 0,0 1 0,0 0 0,0 0 0,0 0 0,0-1 0,0 1 0,0 0 0,0 0 0,0-1 0,12-8 0,25-10 0,-36 18 0,51-26-1365,3-1-5461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7:14:41.2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967 872 24575,'-1'4'0,"-2"-1"0,1 0 0,0 0 0,-1 0 0,1 0 0,-1 0 0,0 0 0,0 0 0,0 0 0,-1-1 0,-4 2 0,-45 20 0,31-14 0,-416 134 0,292-101 0,96-28 0,15-3 0,1-2 0,-1-2 0,-36 5 0,68-13 0,0 0 0,0 0 0,1 0 0,-1 0 0,0 0 0,0 0 0,0 0 0,1-1 0,-1 0 0,0 0 0,0 1 0,-3-3 0,6 3 0,0 0 0,-1-1 0,1 1 0,-1-1 0,1 1 0,-1-1 0,1 1 0,0 0 0,0-1 0,0 1 0,-1-1 0,1 0 0,0 1 0,0 0 0,-1-1 0,1 0 0,0 1 0,0-1 0,0 1 0,0 0 0,0-1 0,0 0 0,0 0 0,10-20 0,8 2 0,1 0 0,1 1 0,0 2 0,29-20 0,-33 25 0,377-240 0,18 25 0,-335 186 0,-63 33 0,45-26 0,-54 30 0,1-1 0,-2 1 0,1-1 0,1 1 0,-2-1 0,0-1 0,0 2 0,1-2 0,4-8 0,-8 12 0,0-1 0,1 0 0,0 1 0,-1-2 0,1 2 0,-1-1 0,0 0 0,0 0 0,0 0 0,0 0 0,0 1 0,0-2 0,-1 2 0,1-1 0,-1 0 0,0 1 0,1-2 0,-1 2 0,0-1 0,0 0 0,1 1 0,-2-1 0,1 1 0,0-1 0,0 1 0,0-1 0,-1 1 0,1 0 0,0-1 0,-1 2 0,1-2 0,-1 1 0,-3-1 0,-5-5 0,-2 2 0,1 0 0,-22-7 0,31 11 0,-32-8 0,0 1 0,0 1 0,-1 2 0,-47-1 0,11 5 0,-82 11 0,106-3 0,1 1 0,0 3 0,1 1 0,0 3 0,-62 29 0,90-35 0,1 0 0,-18 12 0,28-17 0,0 1 0,0-1 0,1 1 0,-1 1 0,1-1 0,1 0 0,-1 1 0,-5 8 0,10-14 0,0 0 0,0 0 0,0 1 0,0-1 0,0 1 0,0 0 0,0-1 0,-1 0 0,1 0 0,0 1 0,0-1 0,0 1 0,0 0 0,0-1 0,0 0 0,0 0 0,1 1 0,-1 0 0,0-1 0,0 1 0,0-1 0,0 0 0,0 0 0,0 1 0,0-1 0,1 1 0,-1-1 0,0 1 0,1-1 0,0 0 0,15 8 0,28-3 0,-39-5 0,278-4 0,1-24 0,-4-1 0,-61 26 0,12-1 0,-84-8 0,234-28 0,-265 19 0,-17 2 0,198-13 0,-111 18 0,-126 7 0,0 2 0,62 4 0,-119 1 0,1 0 0,0 1 0,-1-1 0,0 1 0,0-1 0,1 2 0,-1-1 0,1 0 0,-1 1 0,0-1 0,0 1 0,0-1 0,0 1 0,5 4 0,-6-3 0,0-1 0,-1 1 0,1-1 0,0 1 0,-1 0 0,0-1 0,1 1 0,-1 0 0,-1 0 0,1 0 0,0 0 0,0 0 0,-1 0 0,0 1 0,0-1 0,0 0 0,0 4 0,-3 21 0,0 0 0,-1 0 0,-2 0 0,-1-1 0,-15 39 0,-3-9 0,-44 78 0,52-109 0,-29 36 0,13-19 0,22-30 0,-1 0 0,0 0 0,0-1 0,0-1 0,-2 0 0,0-1 0,-19 11 0,-114 51 0,62-34 0,17 0 0,-33 14 0,89-46 0,-2 0 0,1-2 0,0 0 0,-1-1 0,-23 4 0,32-8 0,0 1 0,1-1 0,-1 0 0,0 1 0,0-2 0,1 1 0,-1-1 0,1 1 0,0-2 0,0 1 0,-1 0 0,1 0 0,1-1 0,-1 0 0,0 0 0,0 0 0,1-1 0,0 1 0,-5-7 0,-5-8 0,-1-1 0,-18-35 0,-3-15 0,-49-142 0,1-85 0,23-28 0,55 288 0,0-10-682,1-81-1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6T17:32:59.4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24575,'2036'0'-1365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90414A9-D866-4C2E-85CD-823B0F8C6A8C}" type="datetimeFigureOut">
              <a:rPr lang="en-GB" smtClean="0"/>
              <a:pPr/>
              <a:t>31/07/2024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5C84BFD-0690-4BA9-9BF1-8C22F67ECF6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834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D113F-B610-4BC9-95F5-78059DB99D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0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470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a10ec420b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ga10ec420bd_0_132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1" name="Google Shape;1121;ga10ec420bd_0_132:notes"/>
          <p:cNvSpPr txBox="1">
            <a:spLocks noGrp="1"/>
          </p:cNvSpPr>
          <p:nvPr>
            <p:ph type="sldNum" idx="12"/>
          </p:nvPr>
        </p:nvSpPr>
        <p:spPr>
          <a:xfrm>
            <a:off x="4023984" y="9721094"/>
            <a:ext cx="30783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842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35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a10ec420b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ga10ec420bd_0_132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1" name="Google Shape;1121;ga10ec420bd_0_132:notes"/>
          <p:cNvSpPr txBox="1">
            <a:spLocks noGrp="1"/>
          </p:cNvSpPr>
          <p:nvPr>
            <p:ph type="sldNum" idx="12"/>
          </p:nvPr>
        </p:nvSpPr>
        <p:spPr>
          <a:xfrm>
            <a:off x="4023984" y="9721094"/>
            <a:ext cx="30783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085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951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531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00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76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993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69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75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45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689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139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668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554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33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7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a10ec420b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ga10ec420bd_0_132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1" name="Google Shape;1121;ga10ec420bd_0_132:notes"/>
          <p:cNvSpPr txBox="1">
            <a:spLocks noGrp="1"/>
          </p:cNvSpPr>
          <p:nvPr>
            <p:ph type="sldNum" idx="12"/>
          </p:nvPr>
        </p:nvSpPr>
        <p:spPr>
          <a:xfrm>
            <a:off x="4023984" y="9721094"/>
            <a:ext cx="30783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475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310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7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87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0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122E6-0AC6-4210-98C1-36A53F8C0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22" y="2032001"/>
            <a:ext cx="4170778" cy="1079500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234D72-E2B8-4553-ACE8-EB61E8CA8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29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15" y="2032001"/>
            <a:ext cx="4170786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8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C1D2EB-1C0D-43FC-91D9-A95C6CB016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9144001" cy="5143500"/>
          </a:xfrm>
          <a:solidFill>
            <a:schemeClr val="bg1">
              <a:lumMod val="85000"/>
            </a:schemeClr>
          </a:solidFill>
        </p:spPr>
        <p:txBody>
          <a:bodyPr rIns="46800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8" y="2032001"/>
            <a:ext cx="4176932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2C071A-6A2D-4184-A484-D1696B508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240C88-79AB-4ECC-A804-75AB01F82E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A7539-070D-4190-BFCD-7B02BB550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6419187" cy="10795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179B9E-9051-40E8-9DE7-F51DD99D9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426F3-0C04-49A1-BB36-6EAFF7B3D6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87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8A7F638-2EFF-1D49-A03E-EFDFB12116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7" y="2032000"/>
            <a:ext cx="6408553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17D47-1AD4-4E38-A5BB-B89594837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85AAD-D7E5-49E2-84A3-F26C47501C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2433417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28F8BDB-728E-3346-9633-D91F88960F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6411760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50F49-1DAF-42F7-B015-2829F8D48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DB1EEA6-911E-4292-9C81-5CCB7803D2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5288" y="4882524"/>
            <a:ext cx="7943893" cy="10772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25434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6337300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343D5-0939-42DF-BECD-BCDEB5CCA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A0FDDF8-BD4C-4A81-8DA4-3CC3649175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5288" y="4882524"/>
            <a:ext cx="7943893" cy="10772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4006578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8491" y="2032000"/>
            <a:ext cx="6334098" cy="10795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A74DEB-90FF-46CF-93EC-CB2D566C5E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D7DCBD3-CF50-462F-B696-FBF0E88909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5288" y="4882524"/>
            <a:ext cx="7943893" cy="10772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7ADF38D-A4BE-4827-A500-3B298935C7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3701" y="406401"/>
            <a:ext cx="1846263" cy="452438"/>
            <a:chOff x="248" y="256"/>
            <a:chExt cx="1163" cy="285"/>
          </a:xfrm>
          <a:solidFill>
            <a:schemeClr val="bg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C0D97D3-4370-4AE2-9143-22E1751A3A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" y="256"/>
              <a:ext cx="1163" cy="285"/>
            </a:xfrm>
            <a:custGeom>
              <a:avLst/>
              <a:gdLst>
                <a:gd name="T0" fmla="*/ 7136 w 7256"/>
                <a:gd name="T1" fmla="*/ 943 h 1762"/>
                <a:gd name="T2" fmla="*/ 6895 w 7256"/>
                <a:gd name="T3" fmla="*/ 1161 h 1762"/>
                <a:gd name="T4" fmla="*/ 7016 w 7256"/>
                <a:gd name="T5" fmla="*/ 830 h 1762"/>
                <a:gd name="T6" fmla="*/ 6699 w 7256"/>
                <a:gd name="T7" fmla="*/ 973 h 1762"/>
                <a:gd name="T8" fmla="*/ 6612 w 7256"/>
                <a:gd name="T9" fmla="*/ 1063 h 1762"/>
                <a:gd name="T10" fmla="*/ 6699 w 7256"/>
                <a:gd name="T11" fmla="*/ 785 h 1762"/>
                <a:gd name="T12" fmla="*/ 6699 w 7256"/>
                <a:gd name="T13" fmla="*/ 1116 h 1762"/>
                <a:gd name="T14" fmla="*/ 6582 w 7256"/>
                <a:gd name="T15" fmla="*/ 777 h 1762"/>
                <a:gd name="T16" fmla="*/ 6273 w 7256"/>
                <a:gd name="T17" fmla="*/ 1018 h 1762"/>
                <a:gd name="T18" fmla="*/ 6198 w 7256"/>
                <a:gd name="T19" fmla="*/ 777 h 1762"/>
                <a:gd name="T20" fmla="*/ 6119 w 7256"/>
                <a:gd name="T21" fmla="*/ 973 h 1762"/>
                <a:gd name="T22" fmla="*/ 5934 w 7256"/>
                <a:gd name="T23" fmla="*/ 1161 h 1762"/>
                <a:gd name="T24" fmla="*/ 5934 w 7256"/>
                <a:gd name="T25" fmla="*/ 1161 h 1762"/>
                <a:gd name="T26" fmla="*/ 5942 w 7256"/>
                <a:gd name="T27" fmla="*/ 679 h 1762"/>
                <a:gd name="T28" fmla="*/ 5768 w 7256"/>
                <a:gd name="T29" fmla="*/ 898 h 1762"/>
                <a:gd name="T30" fmla="*/ 5535 w 7256"/>
                <a:gd name="T31" fmla="*/ 785 h 1762"/>
                <a:gd name="T32" fmla="*/ 5768 w 7256"/>
                <a:gd name="T33" fmla="*/ 777 h 1762"/>
                <a:gd name="T34" fmla="*/ 5283 w 7256"/>
                <a:gd name="T35" fmla="*/ 875 h 1762"/>
                <a:gd name="T36" fmla="*/ 5473 w 7256"/>
                <a:gd name="T37" fmla="*/ 1015 h 1762"/>
                <a:gd name="T38" fmla="*/ 5456 w 7256"/>
                <a:gd name="T39" fmla="*/ 1094 h 1762"/>
                <a:gd name="T40" fmla="*/ 5475 w 7256"/>
                <a:gd name="T41" fmla="*/ 979 h 1762"/>
                <a:gd name="T42" fmla="*/ 5019 w 7256"/>
                <a:gd name="T43" fmla="*/ 1161 h 1762"/>
                <a:gd name="T44" fmla="*/ 4785 w 7256"/>
                <a:gd name="T45" fmla="*/ 973 h 1762"/>
                <a:gd name="T46" fmla="*/ 4616 w 7256"/>
                <a:gd name="T47" fmla="*/ 883 h 1762"/>
                <a:gd name="T48" fmla="*/ 4431 w 7256"/>
                <a:gd name="T49" fmla="*/ 785 h 1762"/>
                <a:gd name="T50" fmla="*/ 4657 w 7256"/>
                <a:gd name="T51" fmla="*/ 777 h 1762"/>
                <a:gd name="T52" fmla="*/ 5019 w 7256"/>
                <a:gd name="T53" fmla="*/ 927 h 1762"/>
                <a:gd name="T54" fmla="*/ 4124 w 7256"/>
                <a:gd name="T55" fmla="*/ 770 h 1762"/>
                <a:gd name="T56" fmla="*/ 4379 w 7256"/>
                <a:gd name="T57" fmla="*/ 1161 h 1762"/>
                <a:gd name="T58" fmla="*/ 4138 w 7256"/>
                <a:gd name="T59" fmla="*/ 1075 h 1762"/>
                <a:gd name="T60" fmla="*/ 4051 w 7256"/>
                <a:gd name="T61" fmla="*/ 634 h 1762"/>
                <a:gd name="T62" fmla="*/ 3727 w 7256"/>
                <a:gd name="T63" fmla="*/ 973 h 1762"/>
                <a:gd name="T64" fmla="*/ 3727 w 7256"/>
                <a:gd name="T65" fmla="*/ 973 h 1762"/>
                <a:gd name="T66" fmla="*/ 3851 w 7256"/>
                <a:gd name="T67" fmla="*/ 973 h 1762"/>
                <a:gd name="T68" fmla="*/ 3384 w 7256"/>
                <a:gd name="T69" fmla="*/ 1161 h 1762"/>
                <a:gd name="T70" fmla="*/ 3384 w 7256"/>
                <a:gd name="T71" fmla="*/ 1161 h 1762"/>
                <a:gd name="T72" fmla="*/ 2891 w 7256"/>
                <a:gd name="T73" fmla="*/ 969 h 1762"/>
                <a:gd name="T74" fmla="*/ 3064 w 7256"/>
                <a:gd name="T75" fmla="*/ 785 h 1762"/>
                <a:gd name="T76" fmla="*/ 2793 w 7256"/>
                <a:gd name="T77" fmla="*/ 1267 h 1762"/>
                <a:gd name="T78" fmla="*/ 3064 w 7256"/>
                <a:gd name="T79" fmla="*/ 1109 h 1762"/>
                <a:gd name="T80" fmla="*/ 2948 w 7256"/>
                <a:gd name="T81" fmla="*/ 777 h 1762"/>
                <a:gd name="T82" fmla="*/ 2707 w 7256"/>
                <a:gd name="T83" fmla="*/ 1161 h 1762"/>
                <a:gd name="T84" fmla="*/ 2530 w 7256"/>
                <a:gd name="T85" fmla="*/ 883 h 1762"/>
                <a:gd name="T86" fmla="*/ 2345 w 7256"/>
                <a:gd name="T87" fmla="*/ 785 h 1762"/>
                <a:gd name="T88" fmla="*/ 2575 w 7256"/>
                <a:gd name="T89" fmla="*/ 777 h 1762"/>
                <a:gd name="T90" fmla="*/ 1976 w 7256"/>
                <a:gd name="T91" fmla="*/ 962 h 1762"/>
                <a:gd name="T92" fmla="*/ 1976 w 7256"/>
                <a:gd name="T93" fmla="*/ 962 h 1762"/>
                <a:gd name="T94" fmla="*/ 2125 w 7256"/>
                <a:gd name="T95" fmla="*/ 1041 h 1762"/>
                <a:gd name="T96" fmla="*/ 1912 w 7256"/>
                <a:gd name="T97" fmla="*/ 1161 h 1762"/>
                <a:gd name="T98" fmla="*/ 2293 w 7256"/>
                <a:gd name="T99" fmla="*/ 1161 h 1762"/>
                <a:gd name="T100" fmla="*/ 474 w 7256"/>
                <a:gd name="T101" fmla="*/ 961 h 1762"/>
                <a:gd name="T102" fmla="*/ 1204 w 7256"/>
                <a:gd name="T103" fmla="*/ 845 h 1762"/>
                <a:gd name="T104" fmla="*/ 409 w 7256"/>
                <a:gd name="T105" fmla="*/ 826 h 1762"/>
                <a:gd name="T106" fmla="*/ 1243 w 7256"/>
                <a:gd name="T107" fmla="*/ 1071 h 1762"/>
                <a:gd name="T108" fmla="*/ 1367 w 7256"/>
                <a:gd name="T109" fmla="*/ 1137 h 1762"/>
                <a:gd name="T110" fmla="*/ 267 w 7256"/>
                <a:gd name="T111" fmla="*/ 878 h 1762"/>
                <a:gd name="T112" fmla="*/ 1283 w 7256"/>
                <a:gd name="T113" fmla="*/ 677 h 1762"/>
                <a:gd name="T114" fmla="*/ 647 w 7256"/>
                <a:gd name="T115" fmla="*/ 9 h 1762"/>
                <a:gd name="T116" fmla="*/ 1054 w 7256"/>
                <a:gd name="T117" fmla="*/ 209 h 1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256" h="1762">
                  <a:moveTo>
                    <a:pt x="7256" y="1161"/>
                  </a:moveTo>
                  <a:lnTo>
                    <a:pt x="7256" y="1161"/>
                  </a:lnTo>
                  <a:lnTo>
                    <a:pt x="7136" y="1161"/>
                  </a:lnTo>
                  <a:lnTo>
                    <a:pt x="7136" y="943"/>
                  </a:lnTo>
                  <a:cubicBezTo>
                    <a:pt x="7136" y="905"/>
                    <a:pt x="7113" y="883"/>
                    <a:pt x="7079" y="883"/>
                  </a:cubicBezTo>
                  <a:cubicBezTo>
                    <a:pt x="7034" y="883"/>
                    <a:pt x="7015" y="917"/>
                    <a:pt x="7015" y="973"/>
                  </a:cubicBezTo>
                  <a:lnTo>
                    <a:pt x="7015" y="1161"/>
                  </a:lnTo>
                  <a:lnTo>
                    <a:pt x="6895" y="1161"/>
                  </a:lnTo>
                  <a:lnTo>
                    <a:pt x="6895" y="785"/>
                  </a:lnTo>
                  <a:lnTo>
                    <a:pt x="7015" y="785"/>
                  </a:lnTo>
                  <a:lnTo>
                    <a:pt x="7015" y="830"/>
                  </a:lnTo>
                  <a:lnTo>
                    <a:pt x="7016" y="830"/>
                  </a:lnTo>
                  <a:cubicBezTo>
                    <a:pt x="7042" y="796"/>
                    <a:pt x="7079" y="777"/>
                    <a:pt x="7124" y="777"/>
                  </a:cubicBezTo>
                  <a:cubicBezTo>
                    <a:pt x="7211" y="777"/>
                    <a:pt x="7256" y="830"/>
                    <a:pt x="7256" y="927"/>
                  </a:cubicBezTo>
                  <a:lnTo>
                    <a:pt x="7256" y="1161"/>
                  </a:lnTo>
                  <a:close/>
                  <a:moveTo>
                    <a:pt x="6699" y="973"/>
                  </a:moveTo>
                  <a:lnTo>
                    <a:pt x="6699" y="973"/>
                  </a:lnTo>
                  <a:cubicBezTo>
                    <a:pt x="6699" y="917"/>
                    <a:pt x="6663" y="883"/>
                    <a:pt x="6612" y="883"/>
                  </a:cubicBezTo>
                  <a:cubicBezTo>
                    <a:pt x="6562" y="883"/>
                    <a:pt x="6526" y="917"/>
                    <a:pt x="6526" y="973"/>
                  </a:cubicBezTo>
                  <a:cubicBezTo>
                    <a:pt x="6526" y="1029"/>
                    <a:pt x="6562" y="1063"/>
                    <a:pt x="6612" y="1063"/>
                  </a:cubicBezTo>
                  <a:cubicBezTo>
                    <a:pt x="6663" y="1063"/>
                    <a:pt x="6699" y="1029"/>
                    <a:pt x="6699" y="973"/>
                  </a:cubicBezTo>
                  <a:close/>
                  <a:moveTo>
                    <a:pt x="6699" y="830"/>
                  </a:moveTo>
                  <a:lnTo>
                    <a:pt x="6699" y="830"/>
                  </a:lnTo>
                  <a:lnTo>
                    <a:pt x="6699" y="785"/>
                  </a:lnTo>
                  <a:lnTo>
                    <a:pt x="6819" y="785"/>
                  </a:lnTo>
                  <a:lnTo>
                    <a:pt x="6819" y="1161"/>
                  </a:lnTo>
                  <a:lnTo>
                    <a:pt x="6699" y="1161"/>
                  </a:lnTo>
                  <a:lnTo>
                    <a:pt x="6699" y="1116"/>
                  </a:lnTo>
                  <a:lnTo>
                    <a:pt x="6698" y="1116"/>
                  </a:lnTo>
                  <a:cubicBezTo>
                    <a:pt x="6676" y="1150"/>
                    <a:pt x="6635" y="1169"/>
                    <a:pt x="6582" y="1169"/>
                  </a:cubicBezTo>
                  <a:cubicBezTo>
                    <a:pt x="6469" y="1169"/>
                    <a:pt x="6401" y="1086"/>
                    <a:pt x="6401" y="973"/>
                  </a:cubicBezTo>
                  <a:cubicBezTo>
                    <a:pt x="6401" y="860"/>
                    <a:pt x="6469" y="777"/>
                    <a:pt x="6582" y="777"/>
                  </a:cubicBezTo>
                  <a:cubicBezTo>
                    <a:pt x="6635" y="777"/>
                    <a:pt x="6676" y="796"/>
                    <a:pt x="6698" y="830"/>
                  </a:cubicBezTo>
                  <a:lnTo>
                    <a:pt x="6699" y="830"/>
                  </a:lnTo>
                  <a:close/>
                  <a:moveTo>
                    <a:pt x="6273" y="1018"/>
                  </a:moveTo>
                  <a:lnTo>
                    <a:pt x="6273" y="1018"/>
                  </a:lnTo>
                  <a:lnTo>
                    <a:pt x="6371" y="1076"/>
                  </a:lnTo>
                  <a:cubicBezTo>
                    <a:pt x="6334" y="1134"/>
                    <a:pt x="6273" y="1169"/>
                    <a:pt x="6194" y="1169"/>
                  </a:cubicBezTo>
                  <a:cubicBezTo>
                    <a:pt x="6077" y="1169"/>
                    <a:pt x="5994" y="1086"/>
                    <a:pt x="5994" y="973"/>
                  </a:cubicBezTo>
                  <a:cubicBezTo>
                    <a:pt x="5994" y="860"/>
                    <a:pt x="6077" y="777"/>
                    <a:pt x="6198" y="777"/>
                  </a:cubicBezTo>
                  <a:cubicBezTo>
                    <a:pt x="6273" y="777"/>
                    <a:pt x="6334" y="813"/>
                    <a:pt x="6371" y="871"/>
                  </a:cubicBezTo>
                  <a:lnTo>
                    <a:pt x="6273" y="928"/>
                  </a:lnTo>
                  <a:cubicBezTo>
                    <a:pt x="6254" y="896"/>
                    <a:pt x="6230" y="883"/>
                    <a:pt x="6198" y="883"/>
                  </a:cubicBezTo>
                  <a:cubicBezTo>
                    <a:pt x="6147" y="883"/>
                    <a:pt x="6119" y="921"/>
                    <a:pt x="6119" y="973"/>
                  </a:cubicBezTo>
                  <a:cubicBezTo>
                    <a:pt x="6119" y="1025"/>
                    <a:pt x="6147" y="1063"/>
                    <a:pt x="6198" y="1063"/>
                  </a:cubicBezTo>
                  <a:cubicBezTo>
                    <a:pt x="6230" y="1063"/>
                    <a:pt x="6254" y="1050"/>
                    <a:pt x="6273" y="1018"/>
                  </a:cubicBezTo>
                  <a:close/>
                  <a:moveTo>
                    <a:pt x="5934" y="1161"/>
                  </a:moveTo>
                  <a:lnTo>
                    <a:pt x="5934" y="1161"/>
                  </a:lnTo>
                  <a:lnTo>
                    <a:pt x="5814" y="1161"/>
                  </a:lnTo>
                  <a:lnTo>
                    <a:pt x="5814" y="785"/>
                  </a:lnTo>
                  <a:lnTo>
                    <a:pt x="5934" y="785"/>
                  </a:lnTo>
                  <a:lnTo>
                    <a:pt x="5934" y="1161"/>
                  </a:lnTo>
                  <a:close/>
                  <a:moveTo>
                    <a:pt x="5806" y="679"/>
                  </a:moveTo>
                  <a:lnTo>
                    <a:pt x="5806" y="679"/>
                  </a:lnTo>
                  <a:cubicBezTo>
                    <a:pt x="5806" y="642"/>
                    <a:pt x="5836" y="612"/>
                    <a:pt x="5874" y="612"/>
                  </a:cubicBezTo>
                  <a:cubicBezTo>
                    <a:pt x="5912" y="612"/>
                    <a:pt x="5942" y="642"/>
                    <a:pt x="5942" y="679"/>
                  </a:cubicBezTo>
                  <a:cubicBezTo>
                    <a:pt x="5942" y="717"/>
                    <a:pt x="5912" y="747"/>
                    <a:pt x="5874" y="747"/>
                  </a:cubicBezTo>
                  <a:cubicBezTo>
                    <a:pt x="5836" y="747"/>
                    <a:pt x="5806" y="717"/>
                    <a:pt x="5806" y="679"/>
                  </a:cubicBezTo>
                  <a:close/>
                  <a:moveTo>
                    <a:pt x="5768" y="898"/>
                  </a:moveTo>
                  <a:lnTo>
                    <a:pt x="5768" y="898"/>
                  </a:lnTo>
                  <a:cubicBezTo>
                    <a:pt x="5667" y="898"/>
                    <a:pt x="5655" y="920"/>
                    <a:pt x="5655" y="988"/>
                  </a:cubicBezTo>
                  <a:lnTo>
                    <a:pt x="5655" y="1161"/>
                  </a:lnTo>
                  <a:lnTo>
                    <a:pt x="5535" y="1161"/>
                  </a:lnTo>
                  <a:lnTo>
                    <a:pt x="5535" y="785"/>
                  </a:lnTo>
                  <a:lnTo>
                    <a:pt x="5655" y="785"/>
                  </a:lnTo>
                  <a:lnTo>
                    <a:pt x="5655" y="845"/>
                  </a:lnTo>
                  <a:lnTo>
                    <a:pt x="5656" y="845"/>
                  </a:lnTo>
                  <a:cubicBezTo>
                    <a:pt x="5678" y="800"/>
                    <a:pt x="5708" y="777"/>
                    <a:pt x="5768" y="777"/>
                  </a:cubicBezTo>
                  <a:lnTo>
                    <a:pt x="5768" y="898"/>
                  </a:lnTo>
                  <a:close/>
                  <a:moveTo>
                    <a:pt x="5354" y="939"/>
                  </a:moveTo>
                  <a:lnTo>
                    <a:pt x="5354" y="939"/>
                  </a:lnTo>
                  <a:cubicBezTo>
                    <a:pt x="5350" y="902"/>
                    <a:pt x="5332" y="875"/>
                    <a:pt x="5283" y="875"/>
                  </a:cubicBezTo>
                  <a:cubicBezTo>
                    <a:pt x="5243" y="875"/>
                    <a:pt x="5217" y="899"/>
                    <a:pt x="5207" y="939"/>
                  </a:cubicBezTo>
                  <a:lnTo>
                    <a:pt x="5354" y="939"/>
                  </a:lnTo>
                  <a:close/>
                  <a:moveTo>
                    <a:pt x="5473" y="1015"/>
                  </a:moveTo>
                  <a:lnTo>
                    <a:pt x="5473" y="1015"/>
                  </a:lnTo>
                  <a:lnTo>
                    <a:pt x="5209" y="1015"/>
                  </a:lnTo>
                  <a:cubicBezTo>
                    <a:pt x="5220" y="1051"/>
                    <a:pt x="5249" y="1071"/>
                    <a:pt x="5290" y="1071"/>
                  </a:cubicBezTo>
                  <a:cubicBezTo>
                    <a:pt x="5328" y="1071"/>
                    <a:pt x="5352" y="1054"/>
                    <a:pt x="5365" y="1033"/>
                  </a:cubicBezTo>
                  <a:lnTo>
                    <a:pt x="5456" y="1094"/>
                  </a:lnTo>
                  <a:cubicBezTo>
                    <a:pt x="5422" y="1135"/>
                    <a:pt x="5369" y="1169"/>
                    <a:pt x="5286" y="1169"/>
                  </a:cubicBezTo>
                  <a:cubicBezTo>
                    <a:pt x="5162" y="1169"/>
                    <a:pt x="5079" y="1086"/>
                    <a:pt x="5079" y="973"/>
                  </a:cubicBezTo>
                  <a:cubicBezTo>
                    <a:pt x="5079" y="860"/>
                    <a:pt x="5162" y="777"/>
                    <a:pt x="5283" y="777"/>
                  </a:cubicBezTo>
                  <a:cubicBezTo>
                    <a:pt x="5396" y="777"/>
                    <a:pt x="5475" y="853"/>
                    <a:pt x="5475" y="979"/>
                  </a:cubicBezTo>
                  <a:cubicBezTo>
                    <a:pt x="5475" y="990"/>
                    <a:pt x="5475" y="1002"/>
                    <a:pt x="5473" y="1015"/>
                  </a:cubicBezTo>
                  <a:close/>
                  <a:moveTo>
                    <a:pt x="5019" y="927"/>
                  </a:moveTo>
                  <a:lnTo>
                    <a:pt x="5019" y="927"/>
                  </a:lnTo>
                  <a:lnTo>
                    <a:pt x="5019" y="1161"/>
                  </a:lnTo>
                  <a:lnTo>
                    <a:pt x="4898" y="1161"/>
                  </a:lnTo>
                  <a:lnTo>
                    <a:pt x="4898" y="943"/>
                  </a:lnTo>
                  <a:cubicBezTo>
                    <a:pt x="4898" y="905"/>
                    <a:pt x="4876" y="883"/>
                    <a:pt x="4849" y="883"/>
                  </a:cubicBezTo>
                  <a:cubicBezTo>
                    <a:pt x="4804" y="883"/>
                    <a:pt x="4785" y="917"/>
                    <a:pt x="4785" y="973"/>
                  </a:cubicBezTo>
                  <a:lnTo>
                    <a:pt x="4785" y="1161"/>
                  </a:lnTo>
                  <a:lnTo>
                    <a:pt x="4665" y="1161"/>
                  </a:lnTo>
                  <a:lnTo>
                    <a:pt x="4665" y="943"/>
                  </a:lnTo>
                  <a:cubicBezTo>
                    <a:pt x="4665" y="905"/>
                    <a:pt x="4642" y="883"/>
                    <a:pt x="4616" y="883"/>
                  </a:cubicBezTo>
                  <a:cubicBezTo>
                    <a:pt x="4571" y="883"/>
                    <a:pt x="4552" y="917"/>
                    <a:pt x="4552" y="973"/>
                  </a:cubicBezTo>
                  <a:lnTo>
                    <a:pt x="4552" y="1161"/>
                  </a:lnTo>
                  <a:lnTo>
                    <a:pt x="4431" y="1161"/>
                  </a:lnTo>
                  <a:lnTo>
                    <a:pt x="4431" y="785"/>
                  </a:lnTo>
                  <a:lnTo>
                    <a:pt x="4552" y="785"/>
                  </a:lnTo>
                  <a:lnTo>
                    <a:pt x="4552" y="830"/>
                  </a:lnTo>
                  <a:lnTo>
                    <a:pt x="4553" y="830"/>
                  </a:lnTo>
                  <a:cubicBezTo>
                    <a:pt x="4574" y="796"/>
                    <a:pt x="4612" y="777"/>
                    <a:pt x="4657" y="777"/>
                  </a:cubicBezTo>
                  <a:cubicBezTo>
                    <a:pt x="4711" y="777"/>
                    <a:pt x="4748" y="799"/>
                    <a:pt x="4769" y="841"/>
                  </a:cubicBezTo>
                  <a:lnTo>
                    <a:pt x="4770" y="841"/>
                  </a:lnTo>
                  <a:cubicBezTo>
                    <a:pt x="4793" y="807"/>
                    <a:pt x="4827" y="777"/>
                    <a:pt x="4887" y="777"/>
                  </a:cubicBezTo>
                  <a:cubicBezTo>
                    <a:pt x="4977" y="777"/>
                    <a:pt x="5019" y="830"/>
                    <a:pt x="5019" y="927"/>
                  </a:cubicBezTo>
                  <a:close/>
                  <a:moveTo>
                    <a:pt x="4062" y="962"/>
                  </a:moveTo>
                  <a:lnTo>
                    <a:pt x="4062" y="962"/>
                  </a:lnTo>
                  <a:lnTo>
                    <a:pt x="4185" y="962"/>
                  </a:lnTo>
                  <a:lnTo>
                    <a:pt x="4124" y="770"/>
                  </a:lnTo>
                  <a:lnTo>
                    <a:pt x="4123" y="770"/>
                  </a:lnTo>
                  <a:lnTo>
                    <a:pt x="4062" y="962"/>
                  </a:lnTo>
                  <a:close/>
                  <a:moveTo>
                    <a:pt x="4379" y="1161"/>
                  </a:moveTo>
                  <a:lnTo>
                    <a:pt x="4379" y="1161"/>
                  </a:lnTo>
                  <a:lnTo>
                    <a:pt x="4251" y="1161"/>
                  </a:lnTo>
                  <a:lnTo>
                    <a:pt x="4211" y="1041"/>
                  </a:lnTo>
                  <a:lnTo>
                    <a:pt x="4210" y="1041"/>
                  </a:lnTo>
                  <a:cubicBezTo>
                    <a:pt x="4203" y="1065"/>
                    <a:pt x="4176" y="1075"/>
                    <a:pt x="4138" y="1075"/>
                  </a:cubicBezTo>
                  <a:lnTo>
                    <a:pt x="4026" y="1075"/>
                  </a:lnTo>
                  <a:lnTo>
                    <a:pt x="3998" y="1161"/>
                  </a:lnTo>
                  <a:lnTo>
                    <a:pt x="3874" y="1161"/>
                  </a:lnTo>
                  <a:lnTo>
                    <a:pt x="4051" y="634"/>
                  </a:lnTo>
                  <a:lnTo>
                    <a:pt x="4202" y="634"/>
                  </a:lnTo>
                  <a:lnTo>
                    <a:pt x="4379" y="1161"/>
                  </a:lnTo>
                  <a:close/>
                  <a:moveTo>
                    <a:pt x="3727" y="973"/>
                  </a:moveTo>
                  <a:lnTo>
                    <a:pt x="3727" y="973"/>
                  </a:lnTo>
                  <a:cubicBezTo>
                    <a:pt x="3727" y="921"/>
                    <a:pt x="3698" y="883"/>
                    <a:pt x="3648" y="883"/>
                  </a:cubicBezTo>
                  <a:cubicBezTo>
                    <a:pt x="3597" y="883"/>
                    <a:pt x="3569" y="921"/>
                    <a:pt x="3569" y="973"/>
                  </a:cubicBezTo>
                  <a:cubicBezTo>
                    <a:pt x="3569" y="1025"/>
                    <a:pt x="3597" y="1063"/>
                    <a:pt x="3648" y="1063"/>
                  </a:cubicBezTo>
                  <a:cubicBezTo>
                    <a:pt x="3698" y="1063"/>
                    <a:pt x="3727" y="1025"/>
                    <a:pt x="3727" y="973"/>
                  </a:cubicBezTo>
                  <a:close/>
                  <a:moveTo>
                    <a:pt x="3444" y="973"/>
                  </a:moveTo>
                  <a:lnTo>
                    <a:pt x="3444" y="973"/>
                  </a:lnTo>
                  <a:cubicBezTo>
                    <a:pt x="3444" y="860"/>
                    <a:pt x="3527" y="777"/>
                    <a:pt x="3648" y="777"/>
                  </a:cubicBezTo>
                  <a:cubicBezTo>
                    <a:pt x="3768" y="777"/>
                    <a:pt x="3851" y="860"/>
                    <a:pt x="3851" y="973"/>
                  </a:cubicBezTo>
                  <a:cubicBezTo>
                    <a:pt x="3851" y="1086"/>
                    <a:pt x="3768" y="1169"/>
                    <a:pt x="3648" y="1169"/>
                  </a:cubicBezTo>
                  <a:cubicBezTo>
                    <a:pt x="3527" y="1169"/>
                    <a:pt x="3444" y="1086"/>
                    <a:pt x="3444" y="973"/>
                  </a:cubicBezTo>
                  <a:close/>
                  <a:moveTo>
                    <a:pt x="3384" y="1161"/>
                  </a:moveTo>
                  <a:lnTo>
                    <a:pt x="3384" y="1161"/>
                  </a:lnTo>
                  <a:lnTo>
                    <a:pt x="3264" y="1161"/>
                  </a:lnTo>
                  <a:lnTo>
                    <a:pt x="3264" y="634"/>
                  </a:lnTo>
                  <a:lnTo>
                    <a:pt x="3384" y="634"/>
                  </a:lnTo>
                  <a:lnTo>
                    <a:pt x="3384" y="1161"/>
                  </a:lnTo>
                  <a:close/>
                  <a:moveTo>
                    <a:pt x="3064" y="969"/>
                  </a:moveTo>
                  <a:lnTo>
                    <a:pt x="3064" y="969"/>
                  </a:lnTo>
                  <a:cubicBezTo>
                    <a:pt x="3064" y="917"/>
                    <a:pt x="3028" y="883"/>
                    <a:pt x="2978" y="883"/>
                  </a:cubicBezTo>
                  <a:cubicBezTo>
                    <a:pt x="2927" y="883"/>
                    <a:pt x="2891" y="917"/>
                    <a:pt x="2891" y="969"/>
                  </a:cubicBezTo>
                  <a:cubicBezTo>
                    <a:pt x="2891" y="1021"/>
                    <a:pt x="2927" y="1056"/>
                    <a:pt x="2978" y="1056"/>
                  </a:cubicBezTo>
                  <a:cubicBezTo>
                    <a:pt x="3028" y="1056"/>
                    <a:pt x="3064" y="1021"/>
                    <a:pt x="3064" y="969"/>
                  </a:cubicBezTo>
                  <a:close/>
                  <a:moveTo>
                    <a:pt x="3064" y="785"/>
                  </a:moveTo>
                  <a:lnTo>
                    <a:pt x="3064" y="785"/>
                  </a:lnTo>
                  <a:lnTo>
                    <a:pt x="3185" y="785"/>
                  </a:lnTo>
                  <a:lnTo>
                    <a:pt x="3185" y="1124"/>
                  </a:lnTo>
                  <a:cubicBezTo>
                    <a:pt x="3185" y="1237"/>
                    <a:pt x="3106" y="1320"/>
                    <a:pt x="2974" y="1320"/>
                  </a:cubicBezTo>
                  <a:cubicBezTo>
                    <a:pt x="2891" y="1320"/>
                    <a:pt x="2835" y="1297"/>
                    <a:pt x="2793" y="1267"/>
                  </a:cubicBezTo>
                  <a:lnTo>
                    <a:pt x="2857" y="1188"/>
                  </a:lnTo>
                  <a:cubicBezTo>
                    <a:pt x="2878" y="1201"/>
                    <a:pt x="2914" y="1218"/>
                    <a:pt x="2966" y="1218"/>
                  </a:cubicBezTo>
                  <a:cubicBezTo>
                    <a:pt x="3032" y="1218"/>
                    <a:pt x="3064" y="1179"/>
                    <a:pt x="3064" y="1124"/>
                  </a:cubicBezTo>
                  <a:lnTo>
                    <a:pt x="3064" y="1109"/>
                  </a:lnTo>
                  <a:lnTo>
                    <a:pt x="3064" y="1109"/>
                  </a:lnTo>
                  <a:cubicBezTo>
                    <a:pt x="3042" y="1143"/>
                    <a:pt x="3000" y="1161"/>
                    <a:pt x="2948" y="1161"/>
                  </a:cubicBezTo>
                  <a:cubicBezTo>
                    <a:pt x="2835" y="1161"/>
                    <a:pt x="2767" y="1079"/>
                    <a:pt x="2767" y="969"/>
                  </a:cubicBezTo>
                  <a:cubicBezTo>
                    <a:pt x="2767" y="860"/>
                    <a:pt x="2835" y="777"/>
                    <a:pt x="2948" y="777"/>
                  </a:cubicBezTo>
                  <a:cubicBezTo>
                    <a:pt x="3000" y="777"/>
                    <a:pt x="3042" y="796"/>
                    <a:pt x="3064" y="830"/>
                  </a:cubicBezTo>
                  <a:lnTo>
                    <a:pt x="3064" y="830"/>
                  </a:lnTo>
                  <a:lnTo>
                    <a:pt x="3064" y="785"/>
                  </a:lnTo>
                  <a:close/>
                  <a:moveTo>
                    <a:pt x="2707" y="1161"/>
                  </a:moveTo>
                  <a:lnTo>
                    <a:pt x="2707" y="1161"/>
                  </a:lnTo>
                  <a:lnTo>
                    <a:pt x="2586" y="1161"/>
                  </a:lnTo>
                  <a:lnTo>
                    <a:pt x="2586" y="943"/>
                  </a:lnTo>
                  <a:cubicBezTo>
                    <a:pt x="2586" y="905"/>
                    <a:pt x="2563" y="883"/>
                    <a:pt x="2530" y="883"/>
                  </a:cubicBezTo>
                  <a:cubicBezTo>
                    <a:pt x="2484" y="883"/>
                    <a:pt x="2466" y="917"/>
                    <a:pt x="2466" y="973"/>
                  </a:cubicBezTo>
                  <a:lnTo>
                    <a:pt x="2466" y="1161"/>
                  </a:lnTo>
                  <a:lnTo>
                    <a:pt x="2345" y="1161"/>
                  </a:lnTo>
                  <a:lnTo>
                    <a:pt x="2345" y="785"/>
                  </a:lnTo>
                  <a:lnTo>
                    <a:pt x="2466" y="785"/>
                  </a:lnTo>
                  <a:lnTo>
                    <a:pt x="2466" y="830"/>
                  </a:lnTo>
                  <a:lnTo>
                    <a:pt x="2466" y="830"/>
                  </a:lnTo>
                  <a:cubicBezTo>
                    <a:pt x="2492" y="796"/>
                    <a:pt x="2530" y="777"/>
                    <a:pt x="2575" y="777"/>
                  </a:cubicBezTo>
                  <a:cubicBezTo>
                    <a:pt x="2661" y="777"/>
                    <a:pt x="2707" y="830"/>
                    <a:pt x="2707" y="927"/>
                  </a:cubicBezTo>
                  <a:lnTo>
                    <a:pt x="2707" y="1161"/>
                  </a:lnTo>
                  <a:close/>
                  <a:moveTo>
                    <a:pt x="1976" y="962"/>
                  </a:moveTo>
                  <a:lnTo>
                    <a:pt x="1976" y="962"/>
                  </a:lnTo>
                  <a:lnTo>
                    <a:pt x="2099" y="962"/>
                  </a:lnTo>
                  <a:lnTo>
                    <a:pt x="2038" y="770"/>
                  </a:lnTo>
                  <a:lnTo>
                    <a:pt x="2037" y="770"/>
                  </a:lnTo>
                  <a:lnTo>
                    <a:pt x="1976" y="962"/>
                  </a:lnTo>
                  <a:close/>
                  <a:moveTo>
                    <a:pt x="2293" y="1161"/>
                  </a:moveTo>
                  <a:lnTo>
                    <a:pt x="2293" y="1161"/>
                  </a:lnTo>
                  <a:lnTo>
                    <a:pt x="2164" y="1161"/>
                  </a:lnTo>
                  <a:lnTo>
                    <a:pt x="2125" y="1041"/>
                  </a:lnTo>
                  <a:lnTo>
                    <a:pt x="2124" y="1041"/>
                  </a:lnTo>
                  <a:cubicBezTo>
                    <a:pt x="2117" y="1065"/>
                    <a:pt x="2090" y="1075"/>
                    <a:pt x="2051" y="1075"/>
                  </a:cubicBezTo>
                  <a:lnTo>
                    <a:pt x="1940" y="1075"/>
                  </a:lnTo>
                  <a:lnTo>
                    <a:pt x="1912" y="1161"/>
                  </a:lnTo>
                  <a:lnTo>
                    <a:pt x="1788" y="1161"/>
                  </a:lnTo>
                  <a:lnTo>
                    <a:pt x="1965" y="634"/>
                  </a:lnTo>
                  <a:lnTo>
                    <a:pt x="2116" y="634"/>
                  </a:lnTo>
                  <a:lnTo>
                    <a:pt x="2293" y="1161"/>
                  </a:lnTo>
                  <a:close/>
                  <a:moveTo>
                    <a:pt x="894" y="1221"/>
                  </a:moveTo>
                  <a:lnTo>
                    <a:pt x="894" y="1221"/>
                  </a:lnTo>
                  <a:cubicBezTo>
                    <a:pt x="821" y="1246"/>
                    <a:pt x="624" y="1290"/>
                    <a:pt x="500" y="1252"/>
                  </a:cubicBezTo>
                  <a:cubicBezTo>
                    <a:pt x="395" y="1220"/>
                    <a:pt x="447" y="1038"/>
                    <a:pt x="474" y="961"/>
                  </a:cubicBezTo>
                  <a:cubicBezTo>
                    <a:pt x="510" y="857"/>
                    <a:pt x="677" y="462"/>
                    <a:pt x="708" y="433"/>
                  </a:cubicBezTo>
                  <a:cubicBezTo>
                    <a:pt x="786" y="360"/>
                    <a:pt x="872" y="485"/>
                    <a:pt x="927" y="563"/>
                  </a:cubicBezTo>
                  <a:cubicBezTo>
                    <a:pt x="1308" y="1053"/>
                    <a:pt x="1002" y="1185"/>
                    <a:pt x="894" y="1221"/>
                  </a:cubicBezTo>
                  <a:close/>
                  <a:moveTo>
                    <a:pt x="1204" y="845"/>
                  </a:moveTo>
                  <a:lnTo>
                    <a:pt x="1204" y="845"/>
                  </a:lnTo>
                  <a:cubicBezTo>
                    <a:pt x="1172" y="764"/>
                    <a:pt x="1004" y="394"/>
                    <a:pt x="811" y="286"/>
                  </a:cubicBezTo>
                  <a:cubicBezTo>
                    <a:pt x="683" y="214"/>
                    <a:pt x="602" y="385"/>
                    <a:pt x="570" y="455"/>
                  </a:cubicBezTo>
                  <a:cubicBezTo>
                    <a:pt x="514" y="578"/>
                    <a:pt x="463" y="703"/>
                    <a:pt x="409" y="826"/>
                  </a:cubicBezTo>
                  <a:cubicBezTo>
                    <a:pt x="356" y="947"/>
                    <a:pt x="308" y="1094"/>
                    <a:pt x="339" y="1232"/>
                  </a:cubicBezTo>
                  <a:cubicBezTo>
                    <a:pt x="361" y="1326"/>
                    <a:pt x="453" y="1376"/>
                    <a:pt x="537" y="1382"/>
                  </a:cubicBezTo>
                  <a:cubicBezTo>
                    <a:pt x="659" y="1391"/>
                    <a:pt x="992" y="1312"/>
                    <a:pt x="1049" y="1286"/>
                  </a:cubicBezTo>
                  <a:cubicBezTo>
                    <a:pt x="1183" y="1226"/>
                    <a:pt x="1222" y="1154"/>
                    <a:pt x="1243" y="1071"/>
                  </a:cubicBezTo>
                  <a:cubicBezTo>
                    <a:pt x="1261" y="1003"/>
                    <a:pt x="1232" y="914"/>
                    <a:pt x="1204" y="845"/>
                  </a:cubicBezTo>
                  <a:close/>
                  <a:moveTo>
                    <a:pt x="1376" y="1075"/>
                  </a:moveTo>
                  <a:lnTo>
                    <a:pt x="1376" y="1075"/>
                  </a:lnTo>
                  <a:cubicBezTo>
                    <a:pt x="1374" y="1096"/>
                    <a:pt x="1371" y="1117"/>
                    <a:pt x="1367" y="1137"/>
                  </a:cubicBezTo>
                  <a:cubicBezTo>
                    <a:pt x="1335" y="1290"/>
                    <a:pt x="1199" y="1368"/>
                    <a:pt x="1065" y="1406"/>
                  </a:cubicBezTo>
                  <a:cubicBezTo>
                    <a:pt x="937" y="1442"/>
                    <a:pt x="807" y="1471"/>
                    <a:pt x="676" y="1488"/>
                  </a:cubicBezTo>
                  <a:cubicBezTo>
                    <a:pt x="567" y="1503"/>
                    <a:pt x="457" y="1500"/>
                    <a:pt x="349" y="1450"/>
                  </a:cubicBezTo>
                  <a:cubicBezTo>
                    <a:pt x="96" y="1334"/>
                    <a:pt x="200" y="1040"/>
                    <a:pt x="267" y="878"/>
                  </a:cubicBezTo>
                  <a:cubicBezTo>
                    <a:pt x="355" y="668"/>
                    <a:pt x="427" y="456"/>
                    <a:pt x="531" y="242"/>
                  </a:cubicBezTo>
                  <a:cubicBezTo>
                    <a:pt x="566" y="169"/>
                    <a:pt x="659" y="113"/>
                    <a:pt x="747" y="146"/>
                  </a:cubicBezTo>
                  <a:cubicBezTo>
                    <a:pt x="849" y="184"/>
                    <a:pt x="942" y="249"/>
                    <a:pt x="1017" y="327"/>
                  </a:cubicBezTo>
                  <a:cubicBezTo>
                    <a:pt x="1122" y="436"/>
                    <a:pt x="1215" y="539"/>
                    <a:pt x="1283" y="677"/>
                  </a:cubicBezTo>
                  <a:cubicBezTo>
                    <a:pt x="1338" y="787"/>
                    <a:pt x="1388" y="946"/>
                    <a:pt x="1376" y="1075"/>
                  </a:cubicBezTo>
                  <a:close/>
                  <a:moveTo>
                    <a:pt x="1054" y="209"/>
                  </a:moveTo>
                  <a:lnTo>
                    <a:pt x="1054" y="209"/>
                  </a:lnTo>
                  <a:cubicBezTo>
                    <a:pt x="930" y="105"/>
                    <a:pt x="807" y="21"/>
                    <a:pt x="647" y="9"/>
                  </a:cubicBezTo>
                  <a:cubicBezTo>
                    <a:pt x="525" y="0"/>
                    <a:pt x="462" y="98"/>
                    <a:pt x="404" y="200"/>
                  </a:cubicBezTo>
                  <a:cubicBezTo>
                    <a:pt x="308" y="371"/>
                    <a:pt x="0" y="1025"/>
                    <a:pt x="35" y="1260"/>
                  </a:cubicBezTo>
                  <a:cubicBezTo>
                    <a:pt x="112" y="1762"/>
                    <a:pt x="1070" y="1618"/>
                    <a:pt x="1422" y="1389"/>
                  </a:cubicBezTo>
                  <a:cubicBezTo>
                    <a:pt x="1694" y="1212"/>
                    <a:pt x="1548" y="622"/>
                    <a:pt x="1054" y="20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ABFC178-59A4-40D4-9C23-A061FF9BB1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0" y="354"/>
              <a:ext cx="70" cy="96"/>
            </a:xfrm>
            <a:custGeom>
              <a:avLst/>
              <a:gdLst>
                <a:gd name="T0" fmla="*/ 317 w 438"/>
                <a:gd name="T1" fmla="*/ 344 h 589"/>
                <a:gd name="T2" fmla="*/ 317 w 438"/>
                <a:gd name="T3" fmla="*/ 344 h 589"/>
                <a:gd name="T4" fmla="*/ 133 w 438"/>
                <a:gd name="T5" fmla="*/ 437 h 589"/>
                <a:gd name="T6" fmla="*/ 203 w 438"/>
                <a:gd name="T7" fmla="*/ 147 h 589"/>
                <a:gd name="T8" fmla="*/ 328 w 438"/>
                <a:gd name="T9" fmla="*/ 272 h 589"/>
                <a:gd name="T10" fmla="*/ 317 w 438"/>
                <a:gd name="T11" fmla="*/ 344 h 589"/>
                <a:gd name="T12" fmla="*/ 419 w 438"/>
                <a:gd name="T13" fmla="*/ 278 h 589"/>
                <a:gd name="T14" fmla="*/ 419 w 438"/>
                <a:gd name="T15" fmla="*/ 278 h 589"/>
                <a:gd name="T16" fmla="*/ 262 w 438"/>
                <a:gd name="T17" fmla="*/ 53 h 589"/>
                <a:gd name="T18" fmla="*/ 133 w 438"/>
                <a:gd name="T19" fmla="*/ 66 h 589"/>
                <a:gd name="T20" fmla="*/ 24 w 438"/>
                <a:gd name="T21" fmla="*/ 410 h 589"/>
                <a:gd name="T22" fmla="*/ 34 w 438"/>
                <a:gd name="T23" fmla="*/ 541 h 589"/>
                <a:gd name="T24" fmla="*/ 395 w 438"/>
                <a:gd name="T25" fmla="*/ 405 h 589"/>
                <a:gd name="T26" fmla="*/ 419 w 438"/>
                <a:gd name="T27" fmla="*/ 278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8" h="589">
                  <a:moveTo>
                    <a:pt x="317" y="344"/>
                  </a:moveTo>
                  <a:lnTo>
                    <a:pt x="317" y="344"/>
                  </a:lnTo>
                  <a:cubicBezTo>
                    <a:pt x="269" y="387"/>
                    <a:pt x="189" y="439"/>
                    <a:pt x="133" y="437"/>
                  </a:cubicBezTo>
                  <a:cubicBezTo>
                    <a:pt x="76" y="435"/>
                    <a:pt x="156" y="185"/>
                    <a:pt x="203" y="147"/>
                  </a:cubicBezTo>
                  <a:cubicBezTo>
                    <a:pt x="241" y="116"/>
                    <a:pt x="323" y="257"/>
                    <a:pt x="328" y="272"/>
                  </a:cubicBezTo>
                  <a:cubicBezTo>
                    <a:pt x="336" y="297"/>
                    <a:pt x="335" y="328"/>
                    <a:pt x="317" y="344"/>
                  </a:cubicBezTo>
                  <a:close/>
                  <a:moveTo>
                    <a:pt x="419" y="278"/>
                  </a:moveTo>
                  <a:lnTo>
                    <a:pt x="419" y="278"/>
                  </a:lnTo>
                  <a:cubicBezTo>
                    <a:pt x="387" y="209"/>
                    <a:pt x="333" y="116"/>
                    <a:pt x="262" y="53"/>
                  </a:cubicBezTo>
                  <a:cubicBezTo>
                    <a:pt x="235" y="29"/>
                    <a:pt x="157" y="0"/>
                    <a:pt x="133" y="66"/>
                  </a:cubicBezTo>
                  <a:cubicBezTo>
                    <a:pt x="90" y="179"/>
                    <a:pt x="56" y="297"/>
                    <a:pt x="24" y="410"/>
                  </a:cubicBezTo>
                  <a:cubicBezTo>
                    <a:pt x="15" y="442"/>
                    <a:pt x="0" y="520"/>
                    <a:pt x="34" y="541"/>
                  </a:cubicBezTo>
                  <a:cubicBezTo>
                    <a:pt x="110" y="589"/>
                    <a:pt x="328" y="447"/>
                    <a:pt x="395" y="405"/>
                  </a:cubicBezTo>
                  <a:cubicBezTo>
                    <a:pt x="433" y="380"/>
                    <a:pt x="438" y="319"/>
                    <a:pt x="419" y="278"/>
                  </a:cubicBez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06608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04BAEB-99EA-3547-B747-718F7DD1B9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6942"/>
            <a:ext cx="6337300" cy="10745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8DE3E-40B8-4C36-B1BA-D77C763DC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C50FA-5807-4117-AD81-D74BDC952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91B35EA-2EC3-4DD2-9B76-D8BE9C3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7" y="9435"/>
            <a:ext cx="3063631" cy="12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28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7BFC63D6-6981-48D5-9254-FA87F1A4FD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91995" y="0"/>
            <a:ext cx="4552006" cy="51435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9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4176712" cy="10795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AC30-3E20-47F8-84CD-ED91A814E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A835-B48D-464C-8BD0-1D232EEA68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451054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9" y="915988"/>
            <a:ext cx="6337300" cy="1655762"/>
          </a:xfrm>
          <a:prstGeom prst="rect">
            <a:avLst/>
          </a:prstGeom>
        </p:spPr>
        <p:txBody>
          <a:bodyPr>
            <a:noAutofit/>
          </a:bodyPr>
          <a:lstStyle>
            <a:lvl1pPr marL="118800" indent="-118800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2571750"/>
            <a:ext cx="6337301" cy="53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AEA7-522A-440C-8145-8F221BBC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DE8FF10-90AA-4FDC-9D19-C933C72A38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5288" y="4882524"/>
            <a:ext cx="7943893" cy="10772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427618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9" y="2032001"/>
            <a:ext cx="4176932" cy="1079500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29576E-4099-4DCE-B627-DFD7E20D7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56120A7-AD7C-4D2F-96D3-2FE34E4BE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0D71B-90CF-4CD3-A802-659079740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74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915988"/>
            <a:ext cx="8461376" cy="1655762"/>
          </a:xfrm>
          <a:prstGeom prst="rect">
            <a:avLst/>
          </a:prstGeom>
        </p:spPr>
        <p:txBody>
          <a:bodyPr>
            <a:noAutofit/>
          </a:bodyPr>
          <a:lstStyle>
            <a:lvl1pPr marL="118800" indent="-118800">
              <a:buNone/>
              <a:defRPr sz="2400" b="0">
                <a:gradFill>
                  <a:gsLst>
                    <a:gs pos="100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2580063"/>
            <a:ext cx="8461378" cy="5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10E4-50FF-4DCB-B028-617D2C53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A603B-742F-44C7-AF33-C7C3230DB0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878245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7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800" indent="-118800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Quote source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526774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11163"/>
            <a:ext cx="8461375" cy="506414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89119-7BC0-402A-A78A-0B8CA534C3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62A6FDD-C04C-4A23-9277-C0FAC55CA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8FE34A-D2E7-4E9C-B6B1-70CBFF85DD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7" y="2032000"/>
            <a:ext cx="6372226" cy="2487680"/>
          </a:xfrm>
        </p:spPr>
        <p:txBody>
          <a:bodyPr>
            <a:no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1D94378-15C5-49BF-BDB5-458633B6CA7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BF7F42-A33F-4F7D-8465-148936F2B5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9214B7-EFC5-4FFC-B5F8-F7CF254B67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5288" y="917576"/>
            <a:ext cx="8461375" cy="457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52496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9" y="411163"/>
            <a:ext cx="8349072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F86F187F-AD63-4F1D-AB33-D65AB6A677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87" y="2032000"/>
            <a:ext cx="6372225" cy="2700338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7800" indent="0">
              <a:defRPr/>
            </a:lvl2pPr>
            <a:lvl3pPr marL="269875" indent="-92075">
              <a:defRPr/>
            </a:lvl3pPr>
            <a:lvl4pPr marL="360363" indent="-90488">
              <a:defRPr/>
            </a:lvl4pPr>
            <a:lvl5pPr marL="447675" indent="-87313"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E44055-048D-4AAB-8470-C6A886048E7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395288" y="1374776"/>
            <a:ext cx="8351837" cy="5070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05676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4"/>
            <a:ext cx="8461376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6EE284-F52B-436B-B6B5-10FE2F5D1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74776"/>
            <a:ext cx="8461375" cy="4776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20F0D-8470-4F85-8D73-CD0225B9D1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1D1252F-AA75-450C-8B1A-90B0849762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DEAC3D-AF3E-4004-8C78-5509BE1CE7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5287" y="2032000"/>
            <a:ext cx="5599551" cy="2627186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177800" indent="0">
              <a:defRPr sz="900">
                <a:solidFill>
                  <a:schemeClr val="bg1"/>
                </a:solidFill>
              </a:defRPr>
            </a:lvl2pPr>
            <a:lvl3pPr marL="269875" indent="-92075">
              <a:defRPr sz="900">
                <a:solidFill>
                  <a:schemeClr val="bg1"/>
                </a:solidFill>
              </a:defRPr>
            </a:lvl3pPr>
            <a:lvl4pPr marL="360363" indent="-90488">
              <a:defRPr sz="900">
                <a:solidFill>
                  <a:schemeClr val="bg1"/>
                </a:solidFill>
              </a:defRPr>
            </a:lvl4pPr>
            <a:lvl5pPr marL="447675" indent="-87313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F0529-8D44-40F5-BD8A-C776CAED8B7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2ED2956-515C-4067-AB2F-5E5D7BDE47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30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11163"/>
            <a:ext cx="8459953" cy="506413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D1200-C59C-41B3-8A0B-E806F74557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4F520FC-C37D-4AC5-8E9D-6E08BB993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E36B54-211C-42C2-95B8-594A78DCFB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028180"/>
            <a:ext cx="4195146" cy="2594429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7800" indent="0">
              <a:defRPr/>
            </a:lvl2pPr>
            <a:lvl3pPr marL="269875" indent="-92075">
              <a:defRPr/>
            </a:lvl3pPr>
            <a:lvl4pPr marL="360363" indent="-90488">
              <a:defRPr/>
            </a:lvl4pPr>
            <a:lvl5pPr marL="447675" indent="-87313"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87F995-4A1D-415D-A81C-9BF6CCDA7F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61517" y="2031999"/>
            <a:ext cx="4195146" cy="2594429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7800" indent="0">
              <a:defRPr/>
            </a:lvl2pPr>
            <a:lvl3pPr marL="269875" indent="-92075">
              <a:defRPr/>
            </a:lvl3pPr>
            <a:lvl4pPr marL="360363" indent="-90488">
              <a:defRPr/>
            </a:lvl4pPr>
            <a:lvl5pPr marL="447675" indent="-87313"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649-C692-41BD-83D1-4A6997A17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CD4C305-E672-4BE6-9CC1-D53962C65C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89C551-58EC-4AE1-B383-9C02DCF59A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95288" y="917576"/>
            <a:ext cx="8351837" cy="457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22093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, intr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11163"/>
            <a:ext cx="8351837" cy="50482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2032000"/>
            <a:ext cx="2386414" cy="2700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9EDECD-E2EE-4F43-A6BB-FF4A27B8048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95288" y="917576"/>
            <a:ext cx="8351837" cy="457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93BD-BA02-4A3A-8AB4-EDE458A4AD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668EF5-ADE1-435E-AA1C-2DE4A80DF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90789FC-B105-4985-BF14-5E107301DC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79555" y="2032000"/>
            <a:ext cx="5767570" cy="2700338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FD0882-1340-4785-8D8D-9661DB0F46B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6CE3567-9745-4C96-BB2D-AA5625FD09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351837" cy="265804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706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2"/>
            <a:ext cx="8351837" cy="963614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11413" y="2032000"/>
            <a:ext cx="1995856" cy="2700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5A62CD-BFE2-4D4F-8935-C2A70FF702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287" y="2032000"/>
            <a:ext cx="1899378" cy="2700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6600"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60%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260AD-0663-426B-A57D-F492B1C700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2DDB218-0800-4E14-B318-A5DEBCD3C6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93AD9-4B39-4387-830F-2BEC07A6CA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1" y="2032000"/>
            <a:ext cx="4172360" cy="2700338"/>
          </a:xfrm>
        </p:spPr>
        <p:txBody>
          <a:bodyPr>
            <a:noAutofit/>
          </a:bodyPr>
          <a:lstStyle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650A0-1DD8-44BF-91B4-3797F08D116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C82892-DC49-4DAD-A4ED-4CE724DE0F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DC680F-D469-45F1-8457-5F3B9EAE1F3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395289" y="1374776"/>
            <a:ext cx="8351836" cy="5070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48205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95B91-43A8-4A3E-BC7B-E0D9731F6D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D15E3AF-EFA1-4BAB-89BF-8A50189A11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1413" y="2032000"/>
            <a:ext cx="1995856" cy="2700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ADDD0BC-8AEC-432D-A960-04DB89782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287" y="2032000"/>
            <a:ext cx="1899378" cy="2700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60%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3F17360-DE76-47E3-AC12-BF3B153DFCE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95288" y="1374775"/>
            <a:ext cx="8461375" cy="4697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E1C75D0-5456-475E-A174-9AD1361A78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B4FC149A-7AB4-4E76-A36A-053FD40793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0" y="2032000"/>
            <a:ext cx="4284663" cy="2700338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 sz="900">
                <a:solidFill>
                  <a:schemeClr val="bg1"/>
                </a:solidFill>
                <a:latin typeface="+mn-lt"/>
              </a:defRPr>
            </a:lvl3pPr>
            <a:lvl4pPr>
              <a:defRPr sz="900">
                <a:solidFill>
                  <a:schemeClr val="bg1"/>
                </a:solidFill>
                <a:latin typeface="+mn-lt"/>
              </a:defRPr>
            </a:lvl4pPr>
            <a:lvl5pPr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697F7B-657A-4B4E-9633-1D0743D6C43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DF71291-7DA5-4409-9B6B-D4F9DA682C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B6439-7E32-4AD5-9DBA-04D550DCB0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4" y="411162"/>
            <a:ext cx="8466084" cy="96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670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9" y="411163"/>
            <a:ext cx="8349072" cy="963613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4776"/>
            <a:ext cx="8349072" cy="4855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6383D0-58F5-43CB-B9E0-7C0903CAAC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11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52" y="2032001"/>
            <a:ext cx="6359203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7D78664-B228-4FE1-B77B-8EF1D60DC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4B51170-DA9E-469B-9D2A-246EDAA36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ACEA6-CFBD-4BCD-ACDD-0DAE36F46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5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only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11163"/>
            <a:ext cx="8461375" cy="504825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977275"/>
            <a:ext cx="8461375" cy="4784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072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 flip="none" rotWithShape="1"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7" y="411162"/>
            <a:ext cx="8470901" cy="96361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74776"/>
            <a:ext cx="8469580" cy="4855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6273D-D430-4377-B1EE-4BEFD24B3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24AEA4-E38B-46DB-9C76-37C83AB9B1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4BB0-CDC4-4038-935A-074EBB3F683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147255-3825-4F1C-BBDA-C383FDE34C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860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tex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F9C3D8-217A-CD4A-8867-D382DB0A2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7" y="411164"/>
            <a:ext cx="4081229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374777"/>
            <a:ext cx="4081229" cy="491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0E69F-4293-402C-9DB1-EE3FAF95D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63864AB-84E7-4754-9B1F-50614923FE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0280AF7-6D7C-42E6-BA71-619F945CA0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4081228" cy="24447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6D599-E0AB-4082-81A7-6ED75E7891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D55AD52-71C7-42D8-A8D1-F398F7547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897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1999" y="0"/>
            <a:ext cx="4572001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7" y="411163"/>
            <a:ext cx="4079739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D462C4-98AB-4597-8316-DD54AEC3F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4775"/>
            <a:ext cx="4079738" cy="4226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7D2EE-9A2B-4A19-B1B5-70D12FE64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5D812-6FA0-4A44-BA16-84BEDF08086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0968069-9D03-4E81-BA77-A22D82AB9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E36A2BF-2CB7-4F19-AD61-A2D37DE2CF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EA9A85-6125-4DE1-AA2C-ACB4F37D80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5288" y="2032000"/>
            <a:ext cx="4103687" cy="2362499"/>
          </a:xfrm>
        </p:spPr>
        <p:txBody>
          <a:bodyPr>
            <a:no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934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1999" y="0"/>
            <a:ext cx="4572001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447F6B-4E7C-1B44-9FAE-55A820A191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4572001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3"/>
            <a:ext cx="2434511" cy="3962181"/>
          </a:xfrm>
        </p:spPr>
        <p:txBody>
          <a:bodyPr anchor="t">
            <a:noAutofit/>
          </a:bodyPr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F80023D-8DDA-3749-9A4A-865D2BB52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3295" y="411162"/>
            <a:ext cx="2069293" cy="122533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38" indent="0">
              <a:lnSpc>
                <a:spcPct val="120000"/>
              </a:lnSpc>
              <a:spcBef>
                <a:spcPts val="0"/>
              </a:spcBef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EE650-D3F8-4331-9094-887F16E681E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253BCD9-3B75-4D5C-9D89-4251F4BBC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B2A61-DD44-4612-ABFE-2CF106EE906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E0A4ED-7A63-40A3-8770-AFEAF5FE4B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329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1999" y="257175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1999" y="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447F6B-4E7C-1B44-9FAE-55A820A191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4572001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3"/>
            <a:ext cx="2434511" cy="3962181"/>
          </a:xfrm>
        </p:spPr>
        <p:txBody>
          <a:bodyPr anchor="t">
            <a:noAutofit/>
          </a:bodyPr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F80023D-8DDA-3749-9A4A-865D2BB52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3295" y="411162"/>
            <a:ext cx="2069293" cy="122533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38" indent="0">
              <a:lnSpc>
                <a:spcPct val="120000"/>
              </a:lnSpc>
              <a:spcBef>
                <a:spcPts val="0"/>
              </a:spcBef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A0203E0-CC8B-C444-8D97-77D8B23BAC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3295" y="2938880"/>
            <a:ext cx="2069293" cy="1278256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38" indent="0">
              <a:lnSpc>
                <a:spcPct val="120000"/>
              </a:lnSpc>
              <a:spcBef>
                <a:spcPts val="0"/>
              </a:spcBef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5E6AF-E9A3-4F7D-B91B-48A9762762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5D66419-066C-4373-B9C2-B643140225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08F6-D7DA-4EDD-87BE-65246208667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7B55C7-DC2F-46DA-A1B2-A803B01C69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49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257175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0C259B-44E3-4C4A-B15A-13D2AE007F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5287" y="411163"/>
            <a:ext cx="2016125" cy="11934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38" indent="0">
              <a:lnSpc>
                <a:spcPct val="120000"/>
              </a:lnSpc>
              <a:spcBef>
                <a:spcPts val="0"/>
              </a:spcBef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1999" y="257175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1999" y="0"/>
            <a:ext cx="457200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D5377B-3090-42BC-9DF5-997AF18E39E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05D7CC3-7B9E-4CE1-9A45-2D660CDCF7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E7E9B-95E3-492A-BD14-F8FD524AC48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7CA823-CA12-4626-81FF-FC713BF0E9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071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2571750"/>
            <a:ext cx="306625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0"/>
            <a:ext cx="306625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AEA768B-CDF8-9347-84F1-234A9B2E89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058160" y="2571750"/>
            <a:ext cx="306625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5B3AF6A-5D28-304E-8AF0-4966598718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58160" y="0"/>
            <a:ext cx="3066251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23BCA-52D1-4DD4-966B-CF1D4DC87A7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7D2CCC9-8F9A-4C43-BE3E-028BC18201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C349D-516E-4884-A07E-D05A5412C8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D27948-FF0C-4CB1-BBF6-7A6C7C9006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1ED7D0D-599C-C54F-A3A2-9CAE2FA954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16321" y="2571750"/>
            <a:ext cx="3027680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822E06F-9281-D94E-ACE4-57948FF68A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16321" y="0"/>
            <a:ext cx="3027680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</p:spTree>
    <p:extLst>
      <p:ext uri="{BB962C8B-B14F-4D97-AF65-F5344CB8AC3E}">
        <p14:creationId xmlns:p14="http://schemas.microsoft.com/office/powerpoint/2010/main" val="3617166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curv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4775"/>
            <a:ext cx="4176712" cy="657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55EA496-4239-B947-9ADA-EC863DFAEA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8097" y="0"/>
            <a:ext cx="4565904" cy="51435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5904" h="5143500">
                <a:moveTo>
                  <a:pt x="542360" y="0"/>
                </a:moveTo>
                <a:lnTo>
                  <a:pt x="4565904" y="0"/>
                </a:lnTo>
                <a:lnTo>
                  <a:pt x="456590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43D04-204D-44C0-A253-B67752C287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C7968F-203B-41CC-A864-9085AB8F40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903DE8-60B8-4BAF-9E63-DE0A517E05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4003457" cy="2444750"/>
          </a:xfrm>
        </p:spPr>
        <p:txBody>
          <a:bodyPr>
            <a:no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7D1AF1-55C5-415E-85A5-EB1BA85C03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FFA74F9-D407-417F-959B-C5956C4F2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4" y="411162"/>
            <a:ext cx="4165800" cy="963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B4DA915-7362-4E3B-9E84-40C92D1F4D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165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conca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91995" y="0"/>
            <a:ext cx="4552006" cy="51435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D701-5F9E-4923-B3F2-A1F5CBCD0F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F0205F0-68A1-493C-AB87-E23E54D2F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4775"/>
            <a:ext cx="4176712" cy="657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D275EC6-B0BF-48EF-A5CF-2E14A664D5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9925B2A-FF70-4CF3-B470-91C27587E1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4003457" cy="2444750"/>
          </a:xfrm>
        </p:spPr>
        <p:txBody>
          <a:bodyPr>
            <a:no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0CE60E-7E4F-4623-907F-5D3296B42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4" y="411162"/>
            <a:ext cx="4171897" cy="104457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23B6B-7CE3-4882-A3B5-8A6073E0DB6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918351A-AFE6-40BF-BC88-B0101F03F6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45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8732" y="2032001"/>
            <a:ext cx="6354550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55FEF3-489B-47FA-B5DB-D14FCF152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65FC8E1-D845-44C7-8B2F-3ECF4F2ADC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F5EC-B5E1-487B-A69C-6B937254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63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small curv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4"/>
            <a:ext cx="5878134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74775"/>
            <a:ext cx="5563730" cy="498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55EA496-4239-B947-9ADA-EC863DFAEA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70013" y="0"/>
            <a:ext cx="3122114" cy="51435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0" fmla="*/ 542360 w 4565904"/>
              <a:gd name="connsiteY0" fmla="*/ 0 h 5143500"/>
              <a:gd name="connsiteX1" fmla="*/ 2977735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7" fmla="*/ 542360 w 4565904"/>
              <a:gd name="connsiteY7" fmla="*/ 0 h 5143500"/>
              <a:gd name="connsiteX0" fmla="*/ 542360 w 4565904"/>
              <a:gd name="connsiteY0" fmla="*/ 0 h 5143500"/>
              <a:gd name="connsiteX1" fmla="*/ 3041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  <a:gd name="connsiteX7" fmla="*/ 542360 w 4565904"/>
              <a:gd name="connsiteY7" fmla="*/ 0 h 5143500"/>
              <a:gd name="connsiteX0" fmla="*/ 542360 w 3122114"/>
              <a:gd name="connsiteY0" fmla="*/ 0 h 5143500"/>
              <a:gd name="connsiteX1" fmla="*/ 3041904 w 3122114"/>
              <a:gd name="connsiteY1" fmla="*/ 0 h 5143500"/>
              <a:gd name="connsiteX2" fmla="*/ 3122114 w 3122114"/>
              <a:gd name="connsiteY2" fmla="*/ 5143500 h 5143500"/>
              <a:gd name="connsiteX3" fmla="*/ 379074 w 3122114"/>
              <a:gd name="connsiteY3" fmla="*/ 5143500 h 5143500"/>
              <a:gd name="connsiteX4" fmla="*/ 335837 w 3122114"/>
              <a:gd name="connsiteY4" fmla="*/ 5015718 h 5143500"/>
              <a:gd name="connsiteX5" fmla="*/ 0 w 3122114"/>
              <a:gd name="connsiteY5" fmla="*/ 2794368 h 5143500"/>
              <a:gd name="connsiteX6" fmla="*/ 453278 w 3122114"/>
              <a:gd name="connsiteY6" fmla="*/ 225932 h 5143500"/>
              <a:gd name="connsiteX7" fmla="*/ 542360 w 3122114"/>
              <a:gd name="connsiteY7" fmla="*/ 0 h 5143500"/>
              <a:gd name="connsiteX0" fmla="*/ 542360 w 3122114"/>
              <a:gd name="connsiteY0" fmla="*/ 0 h 5143500"/>
              <a:gd name="connsiteX1" fmla="*/ 3073988 w 3122114"/>
              <a:gd name="connsiteY1" fmla="*/ 0 h 5143500"/>
              <a:gd name="connsiteX2" fmla="*/ 3122114 w 3122114"/>
              <a:gd name="connsiteY2" fmla="*/ 5143500 h 5143500"/>
              <a:gd name="connsiteX3" fmla="*/ 379074 w 3122114"/>
              <a:gd name="connsiteY3" fmla="*/ 5143500 h 5143500"/>
              <a:gd name="connsiteX4" fmla="*/ 335837 w 3122114"/>
              <a:gd name="connsiteY4" fmla="*/ 5015718 h 5143500"/>
              <a:gd name="connsiteX5" fmla="*/ 0 w 3122114"/>
              <a:gd name="connsiteY5" fmla="*/ 2794368 h 5143500"/>
              <a:gd name="connsiteX6" fmla="*/ 453278 w 3122114"/>
              <a:gd name="connsiteY6" fmla="*/ 225932 h 5143500"/>
              <a:gd name="connsiteX7" fmla="*/ 542360 w 3122114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2114" h="5143500">
                <a:moveTo>
                  <a:pt x="542360" y="0"/>
                </a:moveTo>
                <a:lnTo>
                  <a:pt x="3073988" y="0"/>
                </a:lnTo>
                <a:lnTo>
                  <a:pt x="312211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lnTo>
                  <a:pt x="54236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CD2C1-A462-4488-9486-EA51CCD4064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D13A782-714D-41C0-9935-B0FC62BC15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648E8C8-45F8-4996-81C5-5306C2A088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5563730" cy="2444750"/>
          </a:xfrm>
        </p:spPr>
        <p:txBody>
          <a:bodyPr>
            <a:no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38DC1-9E6B-4C2D-B96D-F5A7DA2B2D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58DAF05-6BF2-4E02-B248-252909A03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465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small conca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4"/>
            <a:ext cx="5783650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FCB0B3-8D5E-9547-BCA4-51AF02EF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74775"/>
            <a:ext cx="5783650" cy="498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85053" y="0"/>
            <a:ext cx="2858948" cy="51435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63115-8BE2-4AA8-A9CF-440B909918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6E7075A-17FF-4F83-AA8D-82F08CA22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6" y="172077"/>
            <a:ext cx="5779991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559E3F-C078-4CB3-A759-60C3A78D64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284413"/>
            <a:ext cx="5783650" cy="2444750"/>
          </a:xfrm>
        </p:spPr>
        <p:txBody>
          <a:bodyPr>
            <a:no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6F2F1-9794-4533-A193-891EAE0D961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9AD25B7-C77D-4591-A455-65FDF09749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351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7F6DC-3041-4DE9-ABAD-999E30208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F160-2644-42A3-863B-E1C097AEC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37A1275-A0A8-420A-8CF8-22733B75DC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556898-8A2B-4CD1-BC02-9E7CA8DFC4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467241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729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7F6DC-3041-4DE9-ABAD-999E30208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F160-2644-42A3-863B-E1C097AEC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686A59-34E1-4268-9D2A-843AC7C4FAE7}"/>
              </a:ext>
            </a:extLst>
          </p:cNvPr>
          <p:cNvGrpSpPr/>
          <p:nvPr userDrawn="1"/>
        </p:nvGrpSpPr>
        <p:grpSpPr>
          <a:xfrm>
            <a:off x="3164443" y="1057030"/>
            <a:ext cx="2815114" cy="3594880"/>
            <a:chOff x="1683861" y="1057030"/>
            <a:chExt cx="2815114" cy="35948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B00027-192D-4F4E-B16A-8066927FD205}"/>
                </a:ext>
              </a:extLst>
            </p:cNvPr>
            <p:cNvGrpSpPr/>
            <p:nvPr/>
          </p:nvGrpSpPr>
          <p:grpSpPr>
            <a:xfrm>
              <a:off x="1683861" y="1057030"/>
              <a:ext cx="1360479" cy="2374698"/>
              <a:chOff x="-2234630" y="466504"/>
              <a:chExt cx="1664413" cy="293595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92C7EAF-084D-48B4-81D4-CCEF15462C59}"/>
                  </a:ext>
                </a:extLst>
              </p:cNvPr>
              <p:cNvSpPr/>
              <p:nvPr/>
            </p:nvSpPr>
            <p:spPr>
              <a:xfrm>
                <a:off x="-2234630" y="466504"/>
                <a:ext cx="1664413" cy="6731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900"/>
                  <a:t>AA Blue</a:t>
                </a:r>
              </a:p>
              <a:p>
                <a:pPr algn="l"/>
                <a:r>
                  <a:rPr lang="en-GB" sz="900"/>
                  <a:t>RGB 3/23/149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85C8046-0069-4AE9-B3BC-007CF48D18CE}"/>
                  </a:ext>
                </a:extLst>
              </p:cNvPr>
              <p:cNvSpPr/>
              <p:nvPr/>
            </p:nvSpPr>
            <p:spPr>
              <a:xfrm>
                <a:off x="-2234630" y="1220788"/>
                <a:ext cx="1664413" cy="673100"/>
              </a:xfrm>
              <a:prstGeom prst="rect">
                <a:avLst/>
              </a:prstGeom>
              <a:solidFill>
                <a:srgbClr val="337EF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900"/>
                  <a:t>AA Smart Blue</a:t>
                </a:r>
              </a:p>
              <a:p>
                <a:pPr algn="l"/>
                <a:r>
                  <a:rPr lang="en-GB" sz="900"/>
                  <a:t>RGB 52/127/246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28FDE94-4AA6-490F-8373-26C5BEC23140}"/>
                  </a:ext>
                </a:extLst>
              </p:cNvPr>
              <p:cNvSpPr/>
              <p:nvPr/>
            </p:nvSpPr>
            <p:spPr>
              <a:xfrm>
                <a:off x="-2234630" y="1975072"/>
                <a:ext cx="1664413" cy="673100"/>
              </a:xfrm>
              <a:prstGeom prst="rect">
                <a:avLst/>
              </a:prstGeom>
              <a:solidFill>
                <a:srgbClr val="FD001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900"/>
                  <a:t>AA Red</a:t>
                </a:r>
              </a:p>
              <a:p>
                <a:pPr algn="l"/>
                <a:r>
                  <a:rPr lang="en-GB" sz="900"/>
                  <a:t>RGB 255/0/0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960B91F-DC15-4965-8F82-CEDD3E12EF12}"/>
                  </a:ext>
                </a:extLst>
              </p:cNvPr>
              <p:cNvSpPr/>
              <p:nvPr/>
            </p:nvSpPr>
            <p:spPr>
              <a:xfrm>
                <a:off x="-2234630" y="2729356"/>
                <a:ext cx="1664413" cy="673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r>
                  <a:rPr lang="en-GB" sz="900">
                    <a:solidFill>
                      <a:schemeClr val="tx1"/>
                    </a:solidFill>
                  </a:rPr>
                  <a:t>White</a:t>
                </a:r>
              </a:p>
              <a:p>
                <a:pPr algn="l"/>
                <a:r>
                  <a:rPr lang="en-GB" sz="900">
                    <a:solidFill>
                      <a:schemeClr val="tx1"/>
                    </a:solidFill>
                  </a:rPr>
                  <a:t>RGB 255/255/255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6B3954-1C93-4548-B967-08EA4F8A7D98}"/>
                </a:ext>
              </a:extLst>
            </p:cNvPr>
            <p:cNvSpPr/>
            <p:nvPr/>
          </p:nvSpPr>
          <p:spPr>
            <a:xfrm>
              <a:off x="3138496" y="1057030"/>
              <a:ext cx="1360479" cy="577258"/>
            </a:xfrm>
            <a:prstGeom prst="rect">
              <a:avLst/>
            </a:prstGeom>
            <a:solidFill>
              <a:srgbClr val="FE8B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/>
                <a:t>AA Orange</a:t>
              </a:r>
            </a:p>
            <a:p>
              <a:pPr algn="l"/>
              <a:r>
                <a:rPr lang="en-GB" sz="900"/>
                <a:t>RGB 255/140/0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AA2CA2-0507-4357-B34E-F2B862AD8E90}"/>
                </a:ext>
              </a:extLst>
            </p:cNvPr>
            <p:cNvSpPr/>
            <p:nvPr/>
          </p:nvSpPr>
          <p:spPr>
            <a:xfrm>
              <a:off x="3138495" y="1634289"/>
              <a:ext cx="1360479" cy="577258"/>
            </a:xfrm>
            <a:prstGeom prst="rect">
              <a:avLst/>
            </a:prstGeom>
            <a:solidFill>
              <a:srgbClr val="F4D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>
                  <a:solidFill>
                    <a:schemeClr val="tx1"/>
                  </a:solidFill>
                </a:rPr>
                <a:t>AA Yellow</a:t>
              </a:r>
            </a:p>
            <a:p>
              <a:pPr algn="l"/>
              <a:r>
                <a:rPr lang="en-GB" sz="900">
                  <a:solidFill>
                    <a:schemeClr val="tx1"/>
                  </a:solidFill>
                </a:rPr>
                <a:t>RGB: 245/145/255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A122B7-2DF0-4A44-8FF3-AEDBA51BFE69}"/>
                </a:ext>
              </a:extLst>
            </p:cNvPr>
            <p:cNvSpPr/>
            <p:nvPr/>
          </p:nvSpPr>
          <p:spPr>
            <a:xfrm>
              <a:off x="3138496" y="2277210"/>
              <a:ext cx="1360479" cy="580544"/>
            </a:xfrm>
            <a:prstGeom prst="rect">
              <a:avLst/>
            </a:prstGeom>
            <a:solidFill>
              <a:srgbClr val="63B0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/>
                <a:t>AA Green</a:t>
              </a:r>
            </a:p>
            <a:p>
              <a:pPr algn="l"/>
              <a:r>
                <a:rPr lang="en-GB" sz="900"/>
                <a:t>RGB 100/178/70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96BEDD-11A4-4246-B3CE-174D49041F2C}"/>
                </a:ext>
              </a:extLst>
            </p:cNvPr>
            <p:cNvSpPr/>
            <p:nvPr/>
          </p:nvSpPr>
          <p:spPr>
            <a:xfrm>
              <a:off x="3138496" y="2851183"/>
              <a:ext cx="1360479" cy="580544"/>
            </a:xfrm>
            <a:prstGeom prst="rect">
              <a:avLst/>
            </a:prstGeom>
            <a:solidFill>
              <a:srgbClr val="20EBD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>
                  <a:solidFill>
                    <a:schemeClr val="tx1"/>
                  </a:solidFill>
                </a:rPr>
                <a:t>AA Turquoise</a:t>
              </a:r>
            </a:p>
            <a:p>
              <a:pPr algn="l"/>
              <a:r>
                <a:rPr lang="en-GB" sz="900">
                  <a:solidFill>
                    <a:schemeClr val="tx1"/>
                  </a:solidFill>
                </a:rPr>
                <a:t>RGB 25/235/220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D79673-8D5E-4AEB-B86E-6C6B5F8B74D4}"/>
                </a:ext>
              </a:extLst>
            </p:cNvPr>
            <p:cNvSpPr/>
            <p:nvPr/>
          </p:nvSpPr>
          <p:spPr>
            <a:xfrm>
              <a:off x="3138496" y="3497393"/>
              <a:ext cx="1360479" cy="578641"/>
            </a:xfrm>
            <a:prstGeom prst="rect">
              <a:avLst/>
            </a:prstGeom>
            <a:solidFill>
              <a:srgbClr val="6B24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/>
                <a:t>AA Purple</a:t>
              </a:r>
            </a:p>
            <a:p>
              <a:pPr algn="l"/>
              <a:r>
                <a:rPr lang="en-GB" sz="900"/>
                <a:t>RGB 108/35/130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0394E6-9CE4-4F4A-A8C1-BB4053820007}"/>
                </a:ext>
              </a:extLst>
            </p:cNvPr>
            <p:cNvSpPr/>
            <p:nvPr/>
          </p:nvSpPr>
          <p:spPr>
            <a:xfrm>
              <a:off x="3138496" y="4073269"/>
              <a:ext cx="1360479" cy="578641"/>
            </a:xfrm>
            <a:prstGeom prst="rect">
              <a:avLst/>
            </a:prstGeom>
            <a:solidFill>
              <a:srgbClr val="B8177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GB" sz="900"/>
                <a:t>AA Magenta</a:t>
              </a:r>
            </a:p>
            <a:p>
              <a:pPr algn="l"/>
              <a:r>
                <a:rPr lang="en-GB" sz="900"/>
                <a:t>RGB 185 G 12 B 120</a:t>
              </a:r>
            </a:p>
          </p:txBody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8A206DBD-9144-41AE-8571-510E2C56EAA4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749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934" y="2741880"/>
            <a:ext cx="4081623" cy="2120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1378">
                <a:solidFill>
                  <a:schemeClr val="bg2"/>
                </a:solidFill>
                <a:latin typeface="+mn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934" y="781050"/>
            <a:ext cx="4150203" cy="1790700"/>
          </a:xfrm>
        </p:spPr>
        <p:txBody>
          <a:bodyPr anchor="t" anchorCtr="0"/>
          <a:lstStyle>
            <a:lvl1pPr algn="l">
              <a:lnSpc>
                <a:spcPts val="4950"/>
              </a:lnSpc>
              <a:defRPr sz="49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572C0D-077C-4750-B8AB-A96D20372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934" y="4415100"/>
            <a:ext cx="1822500" cy="374691"/>
          </a:xfrm>
          <a:prstGeom prst="rect">
            <a:avLst/>
          </a:prstGeom>
        </p:spPr>
      </p:pic>
      <p:pic>
        <p:nvPicPr>
          <p:cNvPr id="4" name="Picture 3" descr="A picture containing sky, headdress&#10;&#10;Description automatically generated">
            <a:extLst>
              <a:ext uri="{FF2B5EF4-FFF2-40B4-BE49-F238E27FC236}">
                <a16:creationId xmlns:a16="http://schemas.microsoft.com/office/drawing/2014/main" id="{DF861722-D906-99DE-48FF-E947141B1B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4" y="398842"/>
            <a:ext cx="4494402" cy="4730527"/>
          </a:xfrm>
          <a:prstGeom prst="rect">
            <a:avLst/>
          </a:prstGeom>
        </p:spPr>
      </p:pic>
      <p:sp>
        <p:nvSpPr>
          <p:cNvPr id="6" name="MSIPCMContentMarking" descr="{&quot;HashCode&quot;:2030800932,&quot;Placement&quot;:&quot;Header&quot;,&quot;Top&quot;:0.0,&quot;Left&quot;:1220.46924,&quot;SlideWidth&quot;:1280,&quot;SlideHeight&quot;:720}">
            <a:extLst>
              <a:ext uri="{FF2B5EF4-FFF2-40B4-BE49-F238E27FC236}">
                <a16:creationId xmlns:a16="http://schemas.microsoft.com/office/drawing/2014/main" id="{0FEB36AC-9E1C-338A-A50D-8DD55AC0DA48}"/>
              </a:ext>
            </a:extLst>
          </p:cNvPr>
          <p:cNvSpPr txBox="1"/>
          <p:nvPr userDrawn="1"/>
        </p:nvSpPr>
        <p:spPr>
          <a:xfrm>
            <a:off x="8718727" y="26588"/>
            <a:ext cx="425273" cy="6925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450" b="0" i="0">
                <a:solidFill>
                  <a:srgbClr val="000000"/>
                </a:solidFill>
                <a:latin typeface="+mn-lt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658549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raphical user interface, table&#10;&#10;Description automatically generated with medium confidence" hidden="1">
            <a:extLst>
              <a:ext uri="{FF2B5EF4-FFF2-40B4-BE49-F238E27FC236}">
                <a16:creationId xmlns:a16="http://schemas.microsoft.com/office/drawing/2014/main" id="{FA969127-9DA2-4B2A-87FD-1CC2914A30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"/>
            <a:ext cx="9144000" cy="514285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3192B-ADAD-4904-8A7E-0C640D79E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DF25B-6EB6-40DB-894B-7B9631089F51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6ACD8AD-8A34-46B2-9FDE-9E0479100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BC1606D-2CFF-42C2-A001-E4993925F8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176" y="1036739"/>
            <a:ext cx="2819103" cy="1565374"/>
          </a:xfrm>
        </p:spPr>
        <p:txBody>
          <a:bodyPr>
            <a:normAutofit/>
          </a:bodyPr>
          <a:lstStyle>
            <a:lvl1pPr marL="0" indent="0">
              <a:lnSpc>
                <a:spcPts val="1294"/>
              </a:lnSpc>
              <a:buNone/>
              <a:defRPr sz="1125">
                <a:solidFill>
                  <a:schemeClr val="tx2"/>
                </a:solidFill>
                <a:latin typeface="AA Smart Sans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52A2133-B869-4067-8CE6-3027E3ABC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175" y="2791575"/>
            <a:ext cx="2814542" cy="1565374"/>
          </a:xfrm>
        </p:spPr>
        <p:txBody>
          <a:bodyPr>
            <a:normAutofit/>
          </a:bodyPr>
          <a:lstStyle>
            <a:lvl1pPr marL="0" indent="0">
              <a:lnSpc>
                <a:spcPts val="956"/>
              </a:lnSpc>
              <a:spcAft>
                <a:spcPts val="506"/>
              </a:spcAft>
              <a:buNone/>
              <a:defRPr sz="788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873909-2490-D65D-CF1A-A8D4CD4E20E5}"/>
              </a:ext>
            </a:extLst>
          </p:cNvPr>
          <p:cNvSpPr txBox="1"/>
          <p:nvPr/>
        </p:nvSpPr>
        <p:spPr>
          <a:xfrm>
            <a:off x="252614" y="4817623"/>
            <a:ext cx="1533324" cy="866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563">
                <a:solidFill>
                  <a:schemeClr val="bg2"/>
                </a:solidFill>
              </a:rPr>
              <a:t>Anglo American  /  © 2022</a:t>
            </a:r>
          </a:p>
        </p:txBody>
      </p:sp>
    </p:spTree>
    <p:extLst>
      <p:ext uri="{BB962C8B-B14F-4D97-AF65-F5344CB8AC3E}">
        <p14:creationId xmlns:p14="http://schemas.microsoft.com/office/powerpoint/2010/main" val="260117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5" y="2032001"/>
            <a:ext cx="4176935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9" y="3111500"/>
            <a:ext cx="418643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B2B57B1-66AF-4F8F-BB5A-6F210C91B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BFC58-16B0-4A79-9B84-8D78949E9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3" y="2032001"/>
            <a:ext cx="4176937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3E97CA-8796-4EA6-AA00-C4788E4D4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B84A575-8520-46ED-B4C7-C7D4D4338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7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wrap="none" lIns="216000" tIns="36000" rIns="216000" bIns="36000" anchor="ctr" anchorCtr="1">
            <a:spAutoFit/>
          </a:bodyPr>
          <a:lstStyle>
            <a:lvl1pPr algn="l"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Security Classification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83E9F6-D1FB-4EF0-974E-380FDFB0A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063" y="2032001"/>
            <a:ext cx="4176937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A1F7BA-4EA2-4916-9FB9-1831AD316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70D4E5C-4B1A-408A-BA46-CED785271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FEC62-68D7-4514-A6EC-4B326F21B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21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15" y="2032001"/>
            <a:ext cx="4170786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15" y="2032001"/>
            <a:ext cx="4170786" cy="107950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4BDE38-8ED6-40DF-8058-87A626CE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CAC4EC5-6DBE-472B-AEDD-5CAFED123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413709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Security Classification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9505-6029-42C6-9ADE-80162C3CE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104" y="411162"/>
            <a:ext cx="8466084" cy="4956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4360" y="4882524"/>
            <a:ext cx="121828" cy="107722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AC586D5E-2722-0D44-AA02-B15E62DD29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94EF2-AC69-4F7F-AC5B-61F5FDB62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GB" sz="700" b="0" dirty="0">
                <a:latin typeface="+mj-lt"/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C75E7-DE3C-450C-AA84-2F872F567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79" y="1374775"/>
            <a:ext cx="8466083" cy="3357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3" name="MSIPCMContentMarking" descr="{&quot;HashCode&quot;:-1040214455,&quot;Placement&quot;:&quot;Header&quot;,&quot;Top&quot;:0.0,&quot;Left&quot;:660.4693,&quot;SlideWidth&quot;:720,&quot;SlideHeight&quot;:405}">
            <a:extLst>
              <a:ext uri="{FF2B5EF4-FFF2-40B4-BE49-F238E27FC236}">
                <a16:creationId xmlns:a16="http://schemas.microsoft.com/office/drawing/2014/main" id="{F66DA4B9-754E-4F05-AFCF-ABCC21C27527}"/>
              </a:ext>
            </a:extLst>
          </p:cNvPr>
          <p:cNvSpPr txBox="1"/>
          <p:nvPr userDrawn="1"/>
        </p:nvSpPr>
        <p:spPr>
          <a:xfrm>
            <a:off x="8387960" y="0"/>
            <a:ext cx="756040" cy="21764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rgbClr val="000000"/>
                </a:solidFill>
                <a:latin typeface="Arial" panose="020B0604020202020204" pitchFamily="34" charset="0"/>
              </a:rPr>
              <a:t>[OFFICIAL]</a:t>
            </a:r>
            <a:endParaRPr lang="pt-BR" sz="80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5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89" r:id="rId5"/>
    <p:sldLayoutId id="2147483690" r:id="rId6"/>
    <p:sldLayoutId id="2147483691" r:id="rId7"/>
    <p:sldLayoutId id="2147483692" r:id="rId8"/>
    <p:sldLayoutId id="2147483706" r:id="rId9"/>
    <p:sldLayoutId id="2147483707" r:id="rId10"/>
    <p:sldLayoutId id="2147483687" r:id="rId11"/>
    <p:sldLayoutId id="2147483651" r:id="rId12"/>
    <p:sldLayoutId id="2147483663" r:id="rId13"/>
    <p:sldLayoutId id="2147483664" r:id="rId14"/>
    <p:sldLayoutId id="2147483685" r:id="rId15"/>
    <p:sldLayoutId id="2147483686" r:id="rId16"/>
    <p:sldLayoutId id="2147483680" r:id="rId17"/>
    <p:sldLayoutId id="2147483693" r:id="rId18"/>
    <p:sldLayoutId id="2147483652" r:id="rId19"/>
    <p:sldLayoutId id="2147483666" r:id="rId20"/>
    <p:sldLayoutId id="2147483667" r:id="rId21"/>
    <p:sldLayoutId id="2147483703" r:id="rId22"/>
    <p:sldLayoutId id="2147483672" r:id="rId23"/>
    <p:sldLayoutId id="2147483675" r:id="rId24"/>
    <p:sldLayoutId id="2147483702" r:id="rId25"/>
    <p:sldLayoutId id="2147483650" r:id="rId26"/>
    <p:sldLayoutId id="2147483673" r:id="rId27"/>
    <p:sldLayoutId id="2147483701" r:id="rId28"/>
    <p:sldLayoutId id="2147483654" r:id="rId29"/>
    <p:sldLayoutId id="2147483704" r:id="rId30"/>
    <p:sldLayoutId id="2147483674" r:id="rId31"/>
    <p:sldLayoutId id="2147483677" r:id="rId32"/>
    <p:sldLayoutId id="2147483676" r:id="rId33"/>
    <p:sldLayoutId id="2147483697" r:id="rId34"/>
    <p:sldLayoutId id="2147483698" r:id="rId35"/>
    <p:sldLayoutId id="2147483699" r:id="rId36"/>
    <p:sldLayoutId id="2147483700" r:id="rId37"/>
    <p:sldLayoutId id="2147483682" r:id="rId38"/>
    <p:sldLayoutId id="2147483681" r:id="rId39"/>
    <p:sldLayoutId id="2147483683" r:id="rId40"/>
    <p:sldLayoutId id="2147483684" r:id="rId41"/>
    <p:sldLayoutId id="2147483655" r:id="rId42"/>
    <p:sldLayoutId id="2147483705" r:id="rId43"/>
    <p:sldLayoutId id="2147483708" r:id="rId44"/>
    <p:sldLayoutId id="2147483709" r:id="rId4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gradFill>
            <a:gsLst>
              <a:gs pos="0">
                <a:schemeClr val="bg2"/>
              </a:gs>
              <a:gs pos="25000">
                <a:schemeClr val="tx1"/>
              </a:gs>
              <a:gs pos="60000">
                <a:schemeClr val="tx2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buFont typeface="Arial" panose="020B0604020202020204" pitchFamily="34" charset="0"/>
        <a:buNone/>
        <a:defRPr sz="1100" b="1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300"/>
        </a:spcBef>
        <a:buFont typeface="Arial" panose="020B0604020202020204" pitchFamily="34" charset="0"/>
        <a:buNone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2075" indent="-92075" algn="l" defTabSz="457200" rtl="0" eaLnBrk="1" latinLnBrk="0" hangingPunct="1">
        <a:spcBef>
          <a:spcPts val="300"/>
        </a:spcBef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" indent="-90488" algn="l" defTabSz="457200" rtl="0" eaLnBrk="1" latinLnBrk="0" hangingPunct="1">
        <a:spcBef>
          <a:spcPts val="300"/>
        </a:spcBef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9875" indent="-87313" algn="l" defTabSz="457200" rtl="0" eaLnBrk="1" latinLnBrk="0" hangingPunct="1">
        <a:spcBef>
          <a:spcPts val="300"/>
        </a:spcBef>
        <a:buFont typeface="AA Smart Sans" panose="00000500000000000000" pitchFamily="50" charset="0"/>
        <a:buChar char="-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181818"/>
          </p15:clr>
        </p15:guide>
        <p15:guide id="2" pos="5760" userDrawn="1">
          <p15:clr>
            <a:srgbClr val="181818"/>
          </p15:clr>
        </p15:guide>
        <p15:guide id="3" pos="249" userDrawn="1">
          <p15:clr>
            <a:srgbClr val="181818"/>
          </p15:clr>
        </p15:guide>
        <p15:guide id="4" pos="1496" userDrawn="1">
          <p15:clr>
            <a:srgbClr val="181818"/>
          </p15:clr>
        </p15:guide>
        <p15:guide id="5" pos="1587" userDrawn="1">
          <p15:clr>
            <a:srgbClr val="181818"/>
          </p15:clr>
        </p15:guide>
        <p15:guide id="6" pos="2834" userDrawn="1">
          <p15:clr>
            <a:srgbClr val="181818"/>
          </p15:clr>
        </p15:guide>
        <p15:guide id="7" pos="2925" userDrawn="1">
          <p15:clr>
            <a:srgbClr val="181818"/>
          </p15:clr>
        </p15:guide>
        <p15:guide id="8" pos="4172" userDrawn="1">
          <p15:clr>
            <a:srgbClr val="181818"/>
          </p15:clr>
        </p15:guide>
        <p15:guide id="9" pos="4263" userDrawn="1">
          <p15:clr>
            <a:srgbClr val="181818"/>
          </p15:clr>
        </p15:guide>
        <p15:guide id="10" pos="5510" userDrawn="1">
          <p15:clr>
            <a:srgbClr val="181818"/>
          </p15:clr>
        </p15:guide>
        <p15:guide id="11" orient="horz" userDrawn="1">
          <p15:clr>
            <a:srgbClr val="181818"/>
          </p15:clr>
        </p15:guide>
        <p15:guide id="12" orient="horz" pos="3240" userDrawn="1">
          <p15:clr>
            <a:srgbClr val="181818"/>
          </p15:clr>
        </p15:guide>
        <p15:guide id="13" orient="horz" pos="249" userDrawn="1">
          <p15:clr>
            <a:srgbClr val="181818"/>
          </p15:clr>
        </p15:guide>
        <p15:guide id="14" orient="horz" pos="866" userDrawn="1">
          <p15:clr>
            <a:srgbClr val="181818"/>
          </p15:clr>
        </p15:guide>
        <p15:guide id="15" orient="horz" pos="957" userDrawn="1">
          <p15:clr>
            <a:srgbClr val="181818"/>
          </p15:clr>
        </p15:guide>
        <p15:guide id="16" orient="horz" pos="1574" userDrawn="1">
          <p15:clr>
            <a:srgbClr val="181818"/>
          </p15:clr>
        </p15:guide>
        <p15:guide id="17" orient="horz" pos="1665" userDrawn="1">
          <p15:clr>
            <a:srgbClr val="181818"/>
          </p15:clr>
        </p15:guide>
        <p15:guide id="18" orient="horz" pos="2282" userDrawn="1">
          <p15:clr>
            <a:srgbClr val="181818"/>
          </p15:clr>
        </p15:guide>
        <p15:guide id="19" orient="horz" pos="2373" userDrawn="1">
          <p15:clr>
            <a:srgbClr val="181818"/>
          </p15:clr>
        </p15:guide>
        <p15:guide id="20" orient="horz" pos="2990" userDrawn="1">
          <p15:clr>
            <a:srgbClr val="181818"/>
          </p15:clr>
        </p15:guide>
        <p15:guide id="21" orient="horz" pos="12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svg"/><Relationship Id="rId11" Type="http://schemas.openxmlformats.org/officeDocument/2006/relationships/hyperlink" Target="https://www.fieldglass.eu/SAMLPunchout?punchoutToken=https://aa.platformcare.com/login/authenticate-callback/3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4.jpe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customXml" Target="../ink/ink4.xml"/><Relationship Id="rId3" Type="http://schemas.openxmlformats.org/officeDocument/2006/relationships/image" Target="../media/image24.png"/><Relationship Id="rId21" Type="http://schemas.openxmlformats.org/officeDocument/2006/relationships/customXml" Target="../ink/ink5.xml"/><Relationship Id="rId7" Type="http://schemas.openxmlformats.org/officeDocument/2006/relationships/image" Target="../media/image28.svg"/><Relationship Id="rId12" Type="http://schemas.openxmlformats.org/officeDocument/2006/relationships/customXml" Target="../ink/ink1.xml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3.xml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customXml" Target="../ink/ink2.xml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3402-4321-49C9-BFDF-52FFD1CB8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934" y="537209"/>
            <a:ext cx="4150203" cy="1790700"/>
          </a:xfrm>
        </p:spPr>
        <p:txBody>
          <a:bodyPr/>
          <a:lstStyle/>
          <a:p>
            <a:r>
              <a:rPr lang="pt-BR" sz="3800">
                <a:latin typeface="AA Smart Sans Head Light"/>
              </a:rPr>
              <a:t>Gestão de Desempenho de Contratadas (CPM)</a:t>
            </a:r>
            <a:endParaRPr lang="en-GB" sz="3800">
              <a:latin typeface="AA Smart Sans Head Light"/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FF95A2B5-37CA-F079-9514-F93099321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934" y="2741880"/>
            <a:ext cx="4081623" cy="1012265"/>
          </a:xfrm>
        </p:spPr>
        <p:txBody>
          <a:bodyPr/>
          <a:lstStyle/>
          <a:p>
            <a:r>
              <a:rPr lang="pt-BR" sz="1600">
                <a:solidFill>
                  <a:schemeClr val="tx1"/>
                </a:solidFill>
                <a:latin typeface="AA Smart Sans Head Light"/>
              </a:rPr>
              <a:t>Material Introdutório para o treinamento </a:t>
            </a:r>
          </a:p>
          <a:p>
            <a:r>
              <a:rPr lang="en-GB" sz="1600">
                <a:solidFill>
                  <a:schemeClr val="tx1"/>
                </a:solidFill>
                <a:latin typeface="AA Smart Sans Head Light"/>
              </a:rPr>
              <a:t>SAP Fieldglass</a:t>
            </a:r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10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4B148-7AFC-C543-97B7-0D7AA6A45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2032000"/>
            <a:ext cx="7943893" cy="1079500"/>
          </a:xfrm>
        </p:spPr>
        <p:txBody>
          <a:bodyPr>
            <a:normAutofit/>
          </a:bodyPr>
          <a:lstStyle/>
          <a:p>
            <a:r>
              <a:rPr lang="pt-BR"/>
              <a:t>Quais as atividades das Contratadas no SAP </a:t>
            </a:r>
            <a:r>
              <a:rPr lang="pt-BR" err="1"/>
              <a:t>Fieldglass</a:t>
            </a:r>
            <a:r>
              <a:rPr lang="pt-BR"/>
              <a:t>? </a:t>
            </a: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48D47-EF45-4061-BFAB-0CE3B144B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F7B28-440C-4D1E-A8A8-6B6A4DFEC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Anglo American  /  © 2024 </a:t>
            </a:r>
          </a:p>
        </p:txBody>
      </p:sp>
    </p:spTree>
    <p:extLst>
      <p:ext uri="{BB962C8B-B14F-4D97-AF65-F5344CB8AC3E}">
        <p14:creationId xmlns:p14="http://schemas.microsoft.com/office/powerpoint/2010/main" val="387607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6B985F67-EA92-8C22-C824-6A2BC2E35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8996DF62-28FC-2F50-4B7A-1612271229FD}"/>
              </a:ext>
            </a:extLst>
          </p:cNvPr>
          <p:cNvSpPr txBox="1">
            <a:spLocks/>
          </p:cNvSpPr>
          <p:nvPr/>
        </p:nvSpPr>
        <p:spPr>
          <a:xfrm>
            <a:off x="129340" y="4828537"/>
            <a:ext cx="1031990" cy="1425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>
              <a:latin typeface="AA Smart Sans Head Light"/>
            </a:endParaRPr>
          </a:p>
        </p:txBody>
      </p:sp>
      <p:sp>
        <p:nvSpPr>
          <p:cNvPr id="12" name="Diagrama de flujo: proceso alternativo 11">
            <a:extLst>
              <a:ext uri="{FF2B5EF4-FFF2-40B4-BE49-F238E27FC236}">
                <a16:creationId xmlns:a16="http://schemas.microsoft.com/office/drawing/2014/main" id="{F28E3914-AE90-0757-4DD7-4AA0A6DCFC7A}"/>
              </a:ext>
            </a:extLst>
          </p:cNvPr>
          <p:cNvSpPr/>
          <p:nvPr/>
        </p:nvSpPr>
        <p:spPr>
          <a:xfrm>
            <a:off x="1161330" y="638098"/>
            <a:ext cx="788381" cy="399489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>
                <a:latin typeface="AA Smart Sans Head Light"/>
              </a:rPr>
              <a:t>Criação da SOW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6EF1B35-5D69-9AD0-0FFE-A9AA4100B17D}"/>
              </a:ext>
            </a:extLst>
          </p:cNvPr>
          <p:cNvSpPr/>
          <p:nvPr/>
        </p:nvSpPr>
        <p:spPr>
          <a:xfrm>
            <a:off x="2453805" y="1295067"/>
            <a:ext cx="1321759" cy="976252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Criação do trabalhador</a:t>
            </a: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FF0000"/>
              </a:solidFill>
              <a:latin typeface="AA Smart Sans Head Light"/>
              <a:cs typeface="Calibri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A8EB524-E8A0-57D0-4F5C-D15CFD4DF8C8}"/>
              </a:ext>
            </a:extLst>
          </p:cNvPr>
          <p:cNvSpPr/>
          <p:nvPr/>
        </p:nvSpPr>
        <p:spPr>
          <a:xfrm>
            <a:off x="2453805" y="1927572"/>
            <a:ext cx="1321759" cy="343747"/>
          </a:xfrm>
          <a:prstGeom prst="rect">
            <a:avLst/>
          </a:prstGeom>
          <a:noFill/>
          <a:ln w="28575" cap="flat" cmpd="sng">
            <a:solidFill>
              <a:srgbClr val="FF8B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Fornecedor</a:t>
            </a: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A7FFB77-5076-19FF-E990-2D83AB58CD02}"/>
              </a:ext>
            </a:extLst>
          </p:cNvPr>
          <p:cNvSpPr/>
          <p:nvPr/>
        </p:nvSpPr>
        <p:spPr>
          <a:xfrm>
            <a:off x="899273" y="1283323"/>
            <a:ext cx="1321759" cy="9762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>
                <a:solidFill>
                  <a:srgbClr val="000086"/>
                </a:solidFill>
                <a:latin typeface="AA Smart Sans Head Light"/>
              </a:rPr>
              <a:t>Enriquecimento da SOW</a:t>
            </a:r>
          </a:p>
          <a:p>
            <a:pPr algn="ctr"/>
            <a:endParaRPr lang="pt-BR" sz="1000">
              <a:solidFill>
                <a:srgbClr val="000086"/>
              </a:solidFill>
              <a:latin typeface="AA Smart Sans Head Light"/>
            </a:endParaRPr>
          </a:p>
          <a:p>
            <a:pPr algn="ctr"/>
            <a:endParaRPr lang="es-CO" sz="1000">
              <a:solidFill>
                <a:srgbClr val="000086"/>
              </a:solidFill>
              <a:latin typeface="AA Smart Sans Head Light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36EA9CC-34EA-8371-C809-460220204FAC}"/>
              </a:ext>
            </a:extLst>
          </p:cNvPr>
          <p:cNvSpPr/>
          <p:nvPr/>
        </p:nvSpPr>
        <p:spPr>
          <a:xfrm>
            <a:off x="4008337" y="1283323"/>
            <a:ext cx="1321759" cy="9762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>
                <a:solidFill>
                  <a:srgbClr val="000086"/>
                </a:solidFill>
                <a:latin typeface="AA Smart Sans Head Light"/>
              </a:rPr>
              <a:t>Aprovação do Trabalhador</a:t>
            </a:r>
          </a:p>
          <a:p>
            <a:pPr algn="ctr"/>
            <a:endParaRPr lang="pt-BR" sz="1000">
              <a:solidFill>
                <a:srgbClr val="000086"/>
              </a:solidFill>
              <a:latin typeface="AA Smart Sans Head Light"/>
            </a:endParaRPr>
          </a:p>
          <a:p>
            <a:pPr algn="ctr"/>
            <a:endParaRPr lang="es-CO" sz="1000">
              <a:solidFill>
                <a:srgbClr val="000086"/>
              </a:solidFill>
              <a:latin typeface="AA Smart Sans Head Light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2C66F00-C62C-D384-17D6-538AF228C951}"/>
              </a:ext>
            </a:extLst>
          </p:cNvPr>
          <p:cNvSpPr/>
          <p:nvPr/>
        </p:nvSpPr>
        <p:spPr>
          <a:xfrm>
            <a:off x="5573379" y="1283323"/>
            <a:ext cx="1321759" cy="976252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Atividades de </a:t>
            </a:r>
          </a:p>
          <a:p>
            <a:pPr algn="ctr" defTabSz="380985">
              <a:buClr>
                <a:srgbClr val="000000"/>
              </a:buClr>
              <a:buSzPts val="1800"/>
            </a:pPr>
            <a:r>
              <a:rPr lang="pt-BR" sz="1000" err="1">
                <a:solidFill>
                  <a:srgbClr val="002060"/>
                </a:solidFill>
                <a:latin typeface="AA Smart Sans Head Light"/>
                <a:cs typeface="Calibri"/>
              </a:rPr>
              <a:t>Pré</a:t>
            </a: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-mobilização do trabalhador</a:t>
            </a: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FF0000"/>
              </a:solidFill>
              <a:latin typeface="AA Smart Sans Head Light"/>
              <a:cs typeface="Calibri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0E82720-1E52-05A0-1781-83D291C73EA1}"/>
              </a:ext>
            </a:extLst>
          </p:cNvPr>
          <p:cNvSpPr/>
          <p:nvPr/>
        </p:nvSpPr>
        <p:spPr>
          <a:xfrm>
            <a:off x="5573379" y="1915828"/>
            <a:ext cx="1321759" cy="343747"/>
          </a:xfrm>
          <a:prstGeom prst="rect">
            <a:avLst/>
          </a:prstGeom>
          <a:noFill/>
          <a:ln w="28575" cap="flat" cmpd="sng">
            <a:solidFill>
              <a:srgbClr val="FF8B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Fornecedor</a:t>
            </a: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1219D2A-7166-51D9-38F4-19DB00C33C14}"/>
              </a:ext>
            </a:extLst>
          </p:cNvPr>
          <p:cNvSpPr/>
          <p:nvPr/>
        </p:nvSpPr>
        <p:spPr>
          <a:xfrm>
            <a:off x="7138421" y="1271443"/>
            <a:ext cx="1321759" cy="976252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Atividades de Mobilização do trabalhador</a:t>
            </a: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FF0000"/>
              </a:solidFill>
              <a:latin typeface="AA Smart Sans Head Light"/>
              <a:cs typeface="Calibri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A9F6D75-988D-7794-59E8-F5094B0BF4BB}"/>
              </a:ext>
            </a:extLst>
          </p:cNvPr>
          <p:cNvSpPr/>
          <p:nvPr/>
        </p:nvSpPr>
        <p:spPr>
          <a:xfrm>
            <a:off x="7138421" y="1903948"/>
            <a:ext cx="1321759" cy="343747"/>
          </a:xfrm>
          <a:prstGeom prst="rect">
            <a:avLst/>
          </a:prstGeom>
          <a:noFill/>
          <a:ln w="28575" cap="flat" cmpd="sng">
            <a:solidFill>
              <a:srgbClr val="FF8B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Fornecedor</a:t>
            </a: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7342C5-E714-64BC-5719-545557614984}"/>
              </a:ext>
            </a:extLst>
          </p:cNvPr>
          <p:cNvSpPr/>
          <p:nvPr/>
        </p:nvSpPr>
        <p:spPr>
          <a:xfrm>
            <a:off x="7169061" y="2583737"/>
            <a:ext cx="1321759" cy="9762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>
                <a:solidFill>
                  <a:srgbClr val="000086"/>
                </a:solidFill>
                <a:latin typeface="AA Smart Sans Head Light"/>
              </a:rPr>
              <a:t>Autorização Trabalhador – Acesso à Operação</a:t>
            </a:r>
          </a:p>
          <a:p>
            <a:pPr algn="ctr"/>
            <a:endParaRPr lang="pt-BR" sz="1000">
              <a:solidFill>
                <a:srgbClr val="000086"/>
              </a:solidFill>
              <a:latin typeface="AA Smart Sans Head Light"/>
            </a:endParaRPr>
          </a:p>
          <a:p>
            <a:pPr algn="ctr"/>
            <a:endParaRPr lang="es-CO" sz="1000">
              <a:solidFill>
                <a:srgbClr val="000086"/>
              </a:solidFill>
              <a:latin typeface="AA Smart Sans Head Light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CC18AD2-6A7E-E176-90D4-E9352E10E024}"/>
              </a:ext>
            </a:extLst>
          </p:cNvPr>
          <p:cNvSpPr/>
          <p:nvPr/>
        </p:nvSpPr>
        <p:spPr>
          <a:xfrm>
            <a:off x="5573379" y="2561868"/>
            <a:ext cx="1321759" cy="976252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Visualização de Eventos de Gerenciamento</a:t>
            </a: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FF0000"/>
              </a:solidFill>
              <a:latin typeface="AA Smart Sans Head Light"/>
              <a:cs typeface="Calibri"/>
            </a:endParaRP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9C8BE94-D085-9DB7-E3E8-C42B865DC3DA}"/>
              </a:ext>
            </a:extLst>
          </p:cNvPr>
          <p:cNvSpPr/>
          <p:nvPr/>
        </p:nvSpPr>
        <p:spPr>
          <a:xfrm>
            <a:off x="5573379" y="3194373"/>
            <a:ext cx="1321759" cy="343747"/>
          </a:xfrm>
          <a:prstGeom prst="rect">
            <a:avLst/>
          </a:prstGeom>
          <a:noFill/>
          <a:ln w="28575" cap="flat" cmpd="sng">
            <a:solidFill>
              <a:srgbClr val="FF8B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Fornecedor</a:t>
            </a: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2455BB0-FF44-3990-BE49-28160E6800F9}"/>
              </a:ext>
            </a:extLst>
          </p:cNvPr>
          <p:cNvSpPr/>
          <p:nvPr/>
        </p:nvSpPr>
        <p:spPr>
          <a:xfrm>
            <a:off x="3994465" y="2561868"/>
            <a:ext cx="1321759" cy="976252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Envio de Características (Boletim de Medição)</a:t>
            </a: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FF0000"/>
              </a:solidFill>
              <a:latin typeface="AA Smart Sans Head Light"/>
              <a:cs typeface="Calibri"/>
            </a:endParaRP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80B0BE25-28E2-C004-BF84-EC1357797BE4}"/>
              </a:ext>
            </a:extLst>
          </p:cNvPr>
          <p:cNvSpPr/>
          <p:nvPr/>
        </p:nvSpPr>
        <p:spPr>
          <a:xfrm>
            <a:off x="3994465" y="3194373"/>
            <a:ext cx="1321759" cy="343747"/>
          </a:xfrm>
          <a:prstGeom prst="rect">
            <a:avLst/>
          </a:prstGeom>
          <a:noFill/>
          <a:ln w="28575" cap="flat" cmpd="sng">
            <a:solidFill>
              <a:srgbClr val="FF8B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Fornecedor</a:t>
            </a: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264ADD9-B22F-8242-2BDC-06E6FD6F5AAF}"/>
              </a:ext>
            </a:extLst>
          </p:cNvPr>
          <p:cNvSpPr/>
          <p:nvPr/>
        </p:nvSpPr>
        <p:spPr>
          <a:xfrm>
            <a:off x="2464786" y="2551358"/>
            <a:ext cx="1321759" cy="9762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Aprovação de Características (Criação SES)</a:t>
            </a:r>
            <a:endParaRPr lang="pt-BR" sz="1000">
              <a:solidFill>
                <a:srgbClr val="000086"/>
              </a:solidFill>
              <a:latin typeface="AA Smart Sans Head Light"/>
            </a:endParaRPr>
          </a:p>
          <a:p>
            <a:pPr algn="ctr"/>
            <a:endParaRPr lang="es-CO" sz="1000">
              <a:solidFill>
                <a:srgbClr val="000086"/>
              </a:solidFill>
              <a:latin typeface="AA Smart Sans Head Light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336A51A-318E-93FE-5C03-D5D00C9C50EA}"/>
              </a:ext>
            </a:extLst>
          </p:cNvPr>
          <p:cNvSpPr/>
          <p:nvPr/>
        </p:nvSpPr>
        <p:spPr>
          <a:xfrm>
            <a:off x="920293" y="2615284"/>
            <a:ext cx="1321759" cy="976252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Apto ao Faturamento*</a:t>
            </a:r>
          </a:p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(Emissão Nota Fiscal)</a:t>
            </a: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35" name="Diagrama de flujo: proceso alternativo 34">
            <a:extLst>
              <a:ext uri="{FF2B5EF4-FFF2-40B4-BE49-F238E27FC236}">
                <a16:creationId xmlns:a16="http://schemas.microsoft.com/office/drawing/2014/main" id="{C7B07F5D-26C9-8FDB-8D08-02D3762F127F}"/>
              </a:ext>
            </a:extLst>
          </p:cNvPr>
          <p:cNvSpPr/>
          <p:nvPr/>
        </p:nvSpPr>
        <p:spPr>
          <a:xfrm>
            <a:off x="998876" y="4080454"/>
            <a:ext cx="1113285" cy="463644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>
                <a:latin typeface="AA Smart Sans Head Light"/>
              </a:rPr>
              <a:t>Atualização Status do Faturamento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96E21CF-FC25-D439-C00D-B520F3A66D38}"/>
              </a:ext>
            </a:extLst>
          </p:cNvPr>
          <p:cNvSpPr/>
          <p:nvPr/>
        </p:nvSpPr>
        <p:spPr>
          <a:xfrm>
            <a:off x="2464786" y="3922992"/>
            <a:ext cx="1321759" cy="976252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Desmobilização do trabalhador</a:t>
            </a: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FF0000"/>
              </a:solidFill>
              <a:latin typeface="AA Smart Sans Head Light"/>
              <a:cs typeface="Calibri"/>
            </a:endParaRPr>
          </a:p>
          <a:p>
            <a:pPr algn="ctr" defTabSz="380985">
              <a:buClr>
                <a:srgbClr val="000000"/>
              </a:buClr>
              <a:buSzPts val="1800"/>
            </a:pP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DE4411F8-01EB-EDDC-C744-B4367763A740}"/>
              </a:ext>
            </a:extLst>
          </p:cNvPr>
          <p:cNvSpPr/>
          <p:nvPr/>
        </p:nvSpPr>
        <p:spPr>
          <a:xfrm>
            <a:off x="2464786" y="4555497"/>
            <a:ext cx="1321759" cy="343747"/>
          </a:xfrm>
          <a:prstGeom prst="rect">
            <a:avLst/>
          </a:prstGeom>
          <a:noFill/>
          <a:ln w="28575" cap="flat" cmpd="sng">
            <a:solidFill>
              <a:srgbClr val="FF8B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Fornecedor</a:t>
            </a: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8720F2C6-3F0B-4946-8FCB-4283C16CA54D}"/>
              </a:ext>
            </a:extLst>
          </p:cNvPr>
          <p:cNvSpPr/>
          <p:nvPr/>
        </p:nvSpPr>
        <p:spPr>
          <a:xfrm>
            <a:off x="4009279" y="3908061"/>
            <a:ext cx="1321759" cy="9762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>
                <a:solidFill>
                  <a:srgbClr val="000086"/>
                </a:solidFill>
                <a:latin typeface="AA Smart Sans Head Light"/>
              </a:rPr>
              <a:t>Fechamento do Pedido de Compra</a:t>
            </a:r>
          </a:p>
          <a:p>
            <a:pPr algn="ctr"/>
            <a:endParaRPr lang="pt-BR" sz="1000">
              <a:solidFill>
                <a:srgbClr val="000086"/>
              </a:solidFill>
              <a:latin typeface="AA Smart Sans Head Light"/>
            </a:endParaRPr>
          </a:p>
          <a:p>
            <a:pPr algn="ctr"/>
            <a:endParaRPr lang="es-CO" sz="1000">
              <a:solidFill>
                <a:srgbClr val="000086"/>
              </a:solidFill>
              <a:latin typeface="AA Smart Sans Head Light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5382781F-45C1-E52D-A283-06096769B9BF}"/>
              </a:ext>
            </a:extLst>
          </p:cNvPr>
          <p:cNvSpPr/>
          <p:nvPr/>
        </p:nvSpPr>
        <p:spPr>
          <a:xfrm>
            <a:off x="5549468" y="3912765"/>
            <a:ext cx="1321759" cy="9762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>
                <a:solidFill>
                  <a:srgbClr val="000086"/>
                </a:solidFill>
                <a:latin typeface="AA Smart Sans Head Light"/>
              </a:rPr>
              <a:t>Fechamento da SOW</a:t>
            </a:r>
          </a:p>
          <a:p>
            <a:pPr algn="ctr"/>
            <a:endParaRPr lang="pt-BR" sz="1000">
              <a:solidFill>
                <a:srgbClr val="000086"/>
              </a:solidFill>
              <a:latin typeface="AA Smart Sans Head Light"/>
            </a:endParaRPr>
          </a:p>
          <a:p>
            <a:pPr algn="ctr"/>
            <a:endParaRPr lang="es-CO" sz="1000">
              <a:solidFill>
                <a:srgbClr val="000086"/>
              </a:solidFill>
              <a:latin typeface="AA Smart Sans Head Light"/>
            </a:endParaRPr>
          </a:p>
        </p:txBody>
      </p:sp>
      <p:sp>
        <p:nvSpPr>
          <p:cNvPr id="42" name="Diagrama de flujo: proceso alternativo 41">
            <a:extLst>
              <a:ext uri="{FF2B5EF4-FFF2-40B4-BE49-F238E27FC236}">
                <a16:creationId xmlns:a16="http://schemas.microsoft.com/office/drawing/2014/main" id="{9314A51B-E441-6A27-FEF3-CEFCAE897AB2}"/>
              </a:ext>
            </a:extLst>
          </p:cNvPr>
          <p:cNvSpPr/>
          <p:nvPr/>
        </p:nvSpPr>
        <p:spPr>
          <a:xfrm>
            <a:off x="7188505" y="4191807"/>
            <a:ext cx="788381" cy="399489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>
                <a:latin typeface="AA Smart Sans Head Light"/>
              </a:rPr>
              <a:t>Fim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88181DAF-C83D-1386-A5F3-15B88B69371B}"/>
              </a:ext>
            </a:extLst>
          </p:cNvPr>
          <p:cNvSpPr/>
          <p:nvPr/>
        </p:nvSpPr>
        <p:spPr>
          <a:xfrm>
            <a:off x="920566" y="3248591"/>
            <a:ext cx="1321759" cy="343747"/>
          </a:xfrm>
          <a:prstGeom prst="rect">
            <a:avLst/>
          </a:prstGeom>
          <a:noFill/>
          <a:ln w="28575" cap="flat" cmpd="sng">
            <a:solidFill>
              <a:srgbClr val="FF8B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80985">
              <a:buClr>
                <a:srgbClr val="000000"/>
              </a:buClr>
              <a:buSzPts val="1800"/>
            </a:pP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Fornecedor</a:t>
            </a:r>
            <a:endParaRPr lang="es-CO" sz="1000">
              <a:solidFill>
                <a:srgbClr val="002060"/>
              </a:solidFill>
              <a:latin typeface="AA Smart Sans Head Light"/>
              <a:cs typeface="Calibri"/>
            </a:endParaRPr>
          </a:p>
        </p:txBody>
      </p: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3C8994C0-11C6-C260-4AED-BDD5F44A4463}"/>
              </a:ext>
            </a:extLst>
          </p:cNvPr>
          <p:cNvCxnSpPr>
            <a:cxnSpLocks/>
          </p:cNvCxnSpPr>
          <p:nvPr/>
        </p:nvCxnSpPr>
        <p:spPr>
          <a:xfrm flipV="1">
            <a:off x="3821091" y="1749669"/>
            <a:ext cx="162488" cy="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F24A3A9C-5C42-8413-8069-01EEF8564720}"/>
              </a:ext>
            </a:extLst>
          </p:cNvPr>
          <p:cNvCxnSpPr>
            <a:cxnSpLocks/>
          </p:cNvCxnSpPr>
          <p:nvPr/>
        </p:nvCxnSpPr>
        <p:spPr>
          <a:xfrm flipV="1">
            <a:off x="5365237" y="1720291"/>
            <a:ext cx="162488" cy="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85B9B099-F94C-1DD7-9FB3-1E0A61DBD78A}"/>
              </a:ext>
            </a:extLst>
          </p:cNvPr>
          <p:cNvCxnSpPr>
            <a:cxnSpLocks/>
          </p:cNvCxnSpPr>
          <p:nvPr/>
        </p:nvCxnSpPr>
        <p:spPr>
          <a:xfrm flipV="1">
            <a:off x="6946931" y="1709670"/>
            <a:ext cx="162488" cy="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2" name="Conector recto de flecha 1091">
            <a:extLst>
              <a:ext uri="{FF2B5EF4-FFF2-40B4-BE49-F238E27FC236}">
                <a16:creationId xmlns:a16="http://schemas.microsoft.com/office/drawing/2014/main" id="{40575021-6D04-658C-0B3F-4170093BDA94}"/>
              </a:ext>
            </a:extLst>
          </p:cNvPr>
          <p:cNvCxnSpPr>
            <a:cxnSpLocks/>
          </p:cNvCxnSpPr>
          <p:nvPr/>
        </p:nvCxnSpPr>
        <p:spPr>
          <a:xfrm flipH="1">
            <a:off x="7799300" y="2300245"/>
            <a:ext cx="1" cy="218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5" name="Conector recto de flecha 1104">
            <a:extLst>
              <a:ext uri="{FF2B5EF4-FFF2-40B4-BE49-F238E27FC236}">
                <a16:creationId xmlns:a16="http://schemas.microsoft.com/office/drawing/2014/main" id="{E2C22379-D70F-44CF-95D2-BB71098583A3}"/>
              </a:ext>
            </a:extLst>
          </p:cNvPr>
          <p:cNvCxnSpPr>
            <a:cxnSpLocks/>
          </p:cNvCxnSpPr>
          <p:nvPr/>
        </p:nvCxnSpPr>
        <p:spPr>
          <a:xfrm flipH="1">
            <a:off x="6899212" y="2913241"/>
            <a:ext cx="2392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8" name="Conector recto de flecha 1107">
            <a:extLst>
              <a:ext uri="{FF2B5EF4-FFF2-40B4-BE49-F238E27FC236}">
                <a16:creationId xmlns:a16="http://schemas.microsoft.com/office/drawing/2014/main" id="{AC4D8A0F-DB2A-7E14-0AC6-355449413229}"/>
              </a:ext>
            </a:extLst>
          </p:cNvPr>
          <p:cNvCxnSpPr>
            <a:cxnSpLocks/>
          </p:cNvCxnSpPr>
          <p:nvPr/>
        </p:nvCxnSpPr>
        <p:spPr>
          <a:xfrm flipH="1">
            <a:off x="5340606" y="2909248"/>
            <a:ext cx="2392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9" name="Conector recto de flecha 1108">
            <a:extLst>
              <a:ext uri="{FF2B5EF4-FFF2-40B4-BE49-F238E27FC236}">
                <a16:creationId xmlns:a16="http://schemas.microsoft.com/office/drawing/2014/main" id="{C6B2D2AF-BF3D-7F04-EB8A-065A5397438D}"/>
              </a:ext>
            </a:extLst>
          </p:cNvPr>
          <p:cNvCxnSpPr>
            <a:cxnSpLocks/>
          </p:cNvCxnSpPr>
          <p:nvPr/>
        </p:nvCxnSpPr>
        <p:spPr>
          <a:xfrm flipH="1">
            <a:off x="3769128" y="2957806"/>
            <a:ext cx="2392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1" name="Conector recto de flecha 1110">
            <a:extLst>
              <a:ext uri="{FF2B5EF4-FFF2-40B4-BE49-F238E27FC236}">
                <a16:creationId xmlns:a16="http://schemas.microsoft.com/office/drawing/2014/main" id="{B5260614-3363-D377-D54D-FE5D3BA27750}"/>
              </a:ext>
            </a:extLst>
          </p:cNvPr>
          <p:cNvCxnSpPr>
            <a:cxnSpLocks/>
          </p:cNvCxnSpPr>
          <p:nvPr/>
        </p:nvCxnSpPr>
        <p:spPr>
          <a:xfrm flipH="1">
            <a:off x="2214220" y="2933651"/>
            <a:ext cx="2392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3" name="Conector recto de flecha 1112">
            <a:extLst>
              <a:ext uri="{FF2B5EF4-FFF2-40B4-BE49-F238E27FC236}">
                <a16:creationId xmlns:a16="http://schemas.microsoft.com/office/drawing/2014/main" id="{4DD9D852-D1FC-0029-4904-9E2C8FC7C603}"/>
              </a:ext>
            </a:extLst>
          </p:cNvPr>
          <p:cNvCxnSpPr>
            <a:cxnSpLocks/>
          </p:cNvCxnSpPr>
          <p:nvPr/>
        </p:nvCxnSpPr>
        <p:spPr>
          <a:xfrm flipV="1">
            <a:off x="2237612" y="1734239"/>
            <a:ext cx="162488" cy="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8" name="Conector recto de flecha 1117">
            <a:extLst>
              <a:ext uri="{FF2B5EF4-FFF2-40B4-BE49-F238E27FC236}">
                <a16:creationId xmlns:a16="http://schemas.microsoft.com/office/drawing/2014/main" id="{63B26798-BB73-8172-B080-6AF114E8EC2A}"/>
              </a:ext>
            </a:extLst>
          </p:cNvPr>
          <p:cNvCxnSpPr>
            <a:cxnSpLocks/>
          </p:cNvCxnSpPr>
          <p:nvPr/>
        </p:nvCxnSpPr>
        <p:spPr>
          <a:xfrm>
            <a:off x="1555521" y="3671174"/>
            <a:ext cx="0" cy="3385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9" name="Conector recto de flecha 1118">
            <a:extLst>
              <a:ext uri="{FF2B5EF4-FFF2-40B4-BE49-F238E27FC236}">
                <a16:creationId xmlns:a16="http://schemas.microsoft.com/office/drawing/2014/main" id="{7E7457C0-F6BB-5F39-8AD0-5B44BE677DF7}"/>
              </a:ext>
            </a:extLst>
          </p:cNvPr>
          <p:cNvCxnSpPr>
            <a:cxnSpLocks/>
          </p:cNvCxnSpPr>
          <p:nvPr/>
        </p:nvCxnSpPr>
        <p:spPr>
          <a:xfrm flipV="1">
            <a:off x="5404476" y="4411030"/>
            <a:ext cx="162488" cy="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0" name="Conector recto de flecha 1119">
            <a:extLst>
              <a:ext uri="{FF2B5EF4-FFF2-40B4-BE49-F238E27FC236}">
                <a16:creationId xmlns:a16="http://schemas.microsoft.com/office/drawing/2014/main" id="{AF24382B-4E48-8770-4596-FABA30328941}"/>
              </a:ext>
            </a:extLst>
          </p:cNvPr>
          <p:cNvCxnSpPr>
            <a:cxnSpLocks/>
          </p:cNvCxnSpPr>
          <p:nvPr/>
        </p:nvCxnSpPr>
        <p:spPr>
          <a:xfrm flipV="1">
            <a:off x="6948622" y="4381652"/>
            <a:ext cx="162488" cy="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1" name="Conector recto de flecha 1120">
            <a:extLst>
              <a:ext uri="{FF2B5EF4-FFF2-40B4-BE49-F238E27FC236}">
                <a16:creationId xmlns:a16="http://schemas.microsoft.com/office/drawing/2014/main" id="{24FDE7AE-57F1-289D-F456-62E3DEA8015D}"/>
              </a:ext>
            </a:extLst>
          </p:cNvPr>
          <p:cNvCxnSpPr>
            <a:cxnSpLocks/>
          </p:cNvCxnSpPr>
          <p:nvPr/>
        </p:nvCxnSpPr>
        <p:spPr>
          <a:xfrm flipV="1">
            <a:off x="3820997" y="4395600"/>
            <a:ext cx="162488" cy="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2" name="Conector recto de flecha 1121">
            <a:extLst>
              <a:ext uri="{FF2B5EF4-FFF2-40B4-BE49-F238E27FC236}">
                <a16:creationId xmlns:a16="http://schemas.microsoft.com/office/drawing/2014/main" id="{F9618CBE-7BC8-ED6E-A8EB-3E5C008375E7}"/>
              </a:ext>
            </a:extLst>
          </p:cNvPr>
          <p:cNvCxnSpPr>
            <a:cxnSpLocks/>
          </p:cNvCxnSpPr>
          <p:nvPr/>
        </p:nvCxnSpPr>
        <p:spPr>
          <a:xfrm flipH="1">
            <a:off x="1555519" y="1063046"/>
            <a:ext cx="1" cy="218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7" name="Conector recto de flecha 1136">
            <a:extLst>
              <a:ext uri="{FF2B5EF4-FFF2-40B4-BE49-F238E27FC236}">
                <a16:creationId xmlns:a16="http://schemas.microsoft.com/office/drawing/2014/main" id="{70D5901B-B902-1ECA-A97D-8F9588394692}"/>
              </a:ext>
            </a:extLst>
          </p:cNvPr>
          <p:cNvCxnSpPr>
            <a:cxnSpLocks/>
          </p:cNvCxnSpPr>
          <p:nvPr/>
        </p:nvCxnSpPr>
        <p:spPr>
          <a:xfrm flipV="1">
            <a:off x="2249842" y="4385700"/>
            <a:ext cx="162488" cy="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D5A49ED-2C85-28D5-1467-8DCA92352247}"/>
              </a:ext>
            </a:extLst>
          </p:cNvPr>
          <p:cNvSpPr txBox="1"/>
          <p:nvPr/>
        </p:nvSpPr>
        <p:spPr>
          <a:xfrm>
            <a:off x="111036" y="-120205"/>
            <a:ext cx="8921927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50"/>
              </a:lnSpc>
              <a:spcBef>
                <a:spcPct val="0"/>
              </a:spcBef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Head Light"/>
                <a:ea typeface="+mj-ea"/>
                <a:cs typeface="+mj-cs"/>
              </a:rPr>
              <a:t>Fluxo de atividades das contratadas dentro do SAP </a:t>
            </a:r>
            <a:r>
              <a:rPr lang="pt-BR" sz="2400" err="1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Head Light"/>
                <a:ea typeface="+mj-ea"/>
                <a:cs typeface="+mj-cs"/>
              </a:rPr>
              <a:t>Fieldglass</a:t>
            </a: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Head Light"/>
                <a:ea typeface="+mj-ea"/>
                <a:cs typeface="+mj-cs"/>
              </a:rPr>
              <a:t> </a:t>
            </a:r>
          </a:p>
          <a:p>
            <a:endParaRPr lang="pt-BR" sz="2400">
              <a:latin typeface="AA Smart Sans Head Ligh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285288-231E-85DE-9F9B-885FD9381F04}"/>
              </a:ext>
            </a:extLst>
          </p:cNvPr>
          <p:cNvSpPr txBox="1"/>
          <p:nvPr/>
        </p:nvSpPr>
        <p:spPr>
          <a:xfrm>
            <a:off x="5628097" y="4773164"/>
            <a:ext cx="3427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* O envio da </a:t>
            </a:r>
            <a:r>
              <a:rPr lang="pt-BR" sz="1000" err="1">
                <a:solidFill>
                  <a:srgbClr val="002060"/>
                </a:solidFill>
                <a:latin typeface="AA Smart Sans Head Light"/>
                <a:cs typeface="Calibri"/>
              </a:rPr>
              <a:t>NFe</a:t>
            </a:r>
            <a:r>
              <a:rPr lang="pt-BR" sz="1000">
                <a:solidFill>
                  <a:srgbClr val="002060"/>
                </a:solidFill>
                <a:latin typeface="AA Smart Sans Head Light"/>
                <a:cs typeface="Calibri"/>
              </a:rPr>
              <a:t> continuará sendo feito da mesma forma</a:t>
            </a:r>
          </a:p>
        </p:txBody>
      </p:sp>
    </p:spTree>
    <p:extLst>
      <p:ext uri="{BB962C8B-B14F-4D97-AF65-F5344CB8AC3E}">
        <p14:creationId xmlns:p14="http://schemas.microsoft.com/office/powerpoint/2010/main" val="3909676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4B148-7AFC-C543-97B7-0D7AA6A45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2032000"/>
            <a:ext cx="7085375" cy="1079500"/>
          </a:xfrm>
        </p:spPr>
        <p:txBody>
          <a:bodyPr>
            <a:normAutofit/>
          </a:bodyPr>
          <a:lstStyle/>
          <a:p>
            <a:r>
              <a:rPr lang="pt-BR">
                <a:latin typeface="AA Smart Sans Light"/>
              </a:rPr>
              <a:t>Como as Contratadas serão preparadas ? </a:t>
            </a:r>
            <a:endParaRPr lang="es-CO">
              <a:latin typeface="AA Smart Sans Ligh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48D47-EF45-4061-BFAB-0CE3B144B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F7B28-440C-4D1E-A8A8-6B6A4DFEC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Anglo American  /  © 2024 </a:t>
            </a:r>
          </a:p>
        </p:txBody>
      </p:sp>
    </p:spTree>
    <p:extLst>
      <p:ext uri="{BB962C8B-B14F-4D97-AF65-F5344CB8AC3E}">
        <p14:creationId xmlns:p14="http://schemas.microsoft.com/office/powerpoint/2010/main" val="419281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6B985F67-EA92-8C22-C824-6A2BC2E35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8996DF62-28FC-2F50-4B7A-1612271229FD}"/>
              </a:ext>
            </a:extLst>
          </p:cNvPr>
          <p:cNvSpPr txBox="1">
            <a:spLocks/>
          </p:cNvSpPr>
          <p:nvPr/>
        </p:nvSpPr>
        <p:spPr>
          <a:xfrm>
            <a:off x="176302" y="4782850"/>
            <a:ext cx="1747091" cy="14981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/>
              <a:t>Anglo American  /  © 2024 </a:t>
            </a:r>
          </a:p>
        </p:txBody>
      </p:sp>
      <p:pic>
        <p:nvPicPr>
          <p:cNvPr id="35" name="Imagem 7" descr="Uma imagem contendo Gráfico&#10;&#10;Descrição gerada automaticamente">
            <a:extLst>
              <a:ext uri="{FF2B5EF4-FFF2-40B4-BE49-F238E27FC236}">
                <a16:creationId xmlns:a16="http://schemas.microsoft.com/office/drawing/2014/main" id="{DC8C338B-F438-8B6B-19BB-8F6A4BCFC3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8" t="32961" r="34910" b="15302"/>
          <a:stretch/>
        </p:blipFill>
        <p:spPr>
          <a:xfrm>
            <a:off x="5310529" y="2454819"/>
            <a:ext cx="1125104" cy="1102393"/>
          </a:xfrm>
          <a:prstGeom prst="rect">
            <a:avLst/>
          </a:prstGeom>
          <a:noFill/>
        </p:spPr>
      </p:pic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6C09C02C-FEB3-98A0-1291-29BA9EA212E9}"/>
              </a:ext>
            </a:extLst>
          </p:cNvPr>
          <p:cNvSpPr txBox="1">
            <a:spLocks/>
          </p:cNvSpPr>
          <p:nvPr/>
        </p:nvSpPr>
        <p:spPr>
          <a:xfrm>
            <a:off x="2107733" y="3584183"/>
            <a:ext cx="1092567" cy="48474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88953" indent="-8895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/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900" b="1">
                <a:solidFill>
                  <a:schemeClr val="tx2"/>
                </a:solidFill>
                <a:latin typeface="AA Smart Sans Head Light"/>
                <a:cs typeface="Arial"/>
              </a:rPr>
              <a:t>Adicionando um </a:t>
            </a:r>
          </a:p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900" b="1">
                <a:solidFill>
                  <a:schemeClr val="tx2"/>
                </a:solidFill>
                <a:latin typeface="AA Smart Sans Head Light"/>
                <a:cs typeface="Arial"/>
              </a:rPr>
              <a:t>trabalhador à uma SOW</a:t>
            </a:r>
          </a:p>
        </p:txBody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A2F144F4-A23A-4BA9-DDB2-6DA61C8EDC4C}"/>
              </a:ext>
            </a:extLst>
          </p:cNvPr>
          <p:cNvSpPr/>
          <p:nvPr/>
        </p:nvSpPr>
        <p:spPr>
          <a:xfrm>
            <a:off x="1264627" y="2096960"/>
            <a:ext cx="3214385" cy="1444987"/>
          </a:xfrm>
          <a:custGeom>
            <a:avLst/>
            <a:gdLst/>
            <a:ahLst/>
            <a:cxnLst/>
            <a:rect l="l" t="t" r="r" b="b"/>
            <a:pathLst>
              <a:path w="10632989" h="4558703">
                <a:moveTo>
                  <a:pt x="0" y="0"/>
                </a:moveTo>
                <a:lnTo>
                  <a:pt x="10632989" y="0"/>
                </a:lnTo>
                <a:lnTo>
                  <a:pt x="10632989" y="4558702"/>
                </a:lnTo>
                <a:lnTo>
                  <a:pt x="0" y="45587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1721"/>
            </a:stretch>
          </a:blipFill>
        </p:spPr>
        <p:txBody>
          <a:bodyPr/>
          <a:lstStyle/>
          <a:p>
            <a:endParaRPr lang="pt-BR" sz="1350"/>
          </a:p>
        </p:txBody>
      </p:sp>
      <p:sp>
        <p:nvSpPr>
          <p:cNvPr id="42" name="Content Placeholder 1">
            <a:extLst>
              <a:ext uri="{FF2B5EF4-FFF2-40B4-BE49-F238E27FC236}">
                <a16:creationId xmlns:a16="http://schemas.microsoft.com/office/drawing/2014/main" id="{AE1D82A5-7916-9531-9B11-B5B47B024CE3}"/>
              </a:ext>
            </a:extLst>
          </p:cNvPr>
          <p:cNvSpPr txBox="1">
            <a:spLocks/>
          </p:cNvSpPr>
          <p:nvPr/>
        </p:nvSpPr>
        <p:spPr>
          <a:xfrm>
            <a:off x="3528610" y="3548735"/>
            <a:ext cx="1407187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88953" indent="-8895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/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900" b="1">
                <a:solidFill>
                  <a:srgbClr val="FF8B00"/>
                </a:solidFill>
                <a:latin typeface="AA Smart Sans Head Light"/>
                <a:cs typeface="Arial" panose="020B0604020202020204" pitchFamily="34" charset="0"/>
              </a:rPr>
              <a:t>Completando Atividades de Mobilização e Desmobilização</a:t>
            </a:r>
            <a:endParaRPr lang="pt-BR" sz="900" b="1">
              <a:solidFill>
                <a:srgbClr val="FF8B00"/>
              </a:solidFill>
              <a:latin typeface="AA Smart Sans Head Ligh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8AD351B7-32DF-97F0-4749-8921EB827FAE}"/>
              </a:ext>
            </a:extLst>
          </p:cNvPr>
          <p:cNvSpPr txBox="1">
            <a:spLocks/>
          </p:cNvSpPr>
          <p:nvPr/>
        </p:nvSpPr>
        <p:spPr>
          <a:xfrm>
            <a:off x="4392415" y="1574182"/>
            <a:ext cx="1391509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88953" indent="-8895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/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900" b="1">
                <a:solidFill>
                  <a:srgbClr val="70AD47"/>
                </a:solidFill>
                <a:latin typeface="AA Smart Sans Head Light"/>
                <a:cs typeface="Arial" panose="020B0604020202020204" pitchFamily="34" charset="0"/>
              </a:rPr>
              <a:t>Revisão da Data de Término de um Trabalhador</a:t>
            </a:r>
            <a:endParaRPr lang="pt-BR" sz="900" b="1">
              <a:solidFill>
                <a:srgbClr val="70AD47"/>
              </a:solidFill>
              <a:latin typeface="AA Smart Sans Head Light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FDBFFCC0-14F3-CBDC-2B44-BA09D4C29F41}"/>
              </a:ext>
            </a:extLst>
          </p:cNvPr>
          <p:cNvSpPr/>
          <p:nvPr/>
        </p:nvSpPr>
        <p:spPr>
          <a:xfrm rot="10800000">
            <a:off x="4479012" y="2105914"/>
            <a:ext cx="1183660" cy="1433178"/>
          </a:xfrm>
          <a:custGeom>
            <a:avLst/>
            <a:gdLst/>
            <a:ahLst/>
            <a:cxnLst/>
            <a:rect l="l" t="t" r="r" b="b"/>
            <a:pathLst>
              <a:path w="3867374" h="4517106">
                <a:moveTo>
                  <a:pt x="0" y="0"/>
                </a:moveTo>
                <a:lnTo>
                  <a:pt x="3867374" y="0"/>
                </a:lnTo>
                <a:lnTo>
                  <a:pt x="3867374" y="4517106"/>
                </a:lnTo>
                <a:lnTo>
                  <a:pt x="0" y="4517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04365"/>
            </a:stretch>
          </a:blipFill>
        </p:spPr>
        <p:txBody>
          <a:bodyPr/>
          <a:lstStyle/>
          <a:p>
            <a:endParaRPr lang="pt-BR" sz="1350"/>
          </a:p>
        </p:txBody>
      </p:sp>
      <p:sp>
        <p:nvSpPr>
          <p:cNvPr id="56" name="Content Placeholder 1">
            <a:extLst>
              <a:ext uri="{FF2B5EF4-FFF2-40B4-BE49-F238E27FC236}">
                <a16:creationId xmlns:a16="http://schemas.microsoft.com/office/drawing/2014/main" id="{32BF7542-0403-2FF7-A935-94B2B49CF886}"/>
              </a:ext>
            </a:extLst>
          </p:cNvPr>
          <p:cNvSpPr txBox="1">
            <a:spLocks/>
          </p:cNvSpPr>
          <p:nvPr/>
        </p:nvSpPr>
        <p:spPr>
          <a:xfrm>
            <a:off x="1172831" y="1686877"/>
            <a:ext cx="1439549" cy="2308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88953" indent="-8895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/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900" b="1">
                <a:solidFill>
                  <a:srgbClr val="000086"/>
                </a:solidFill>
                <a:latin typeface="AA Smart Sans Head Light"/>
                <a:cs typeface="Arial" panose="020B0604020202020204" pitchFamily="34" charset="0"/>
                <a:sym typeface="Arial"/>
              </a:rPr>
              <a:t>Introdução</a:t>
            </a:r>
          </a:p>
        </p:txBody>
      </p:sp>
      <p:sp>
        <p:nvSpPr>
          <p:cNvPr id="58" name="CaixaDeTexto 4">
            <a:extLst>
              <a:ext uri="{FF2B5EF4-FFF2-40B4-BE49-F238E27FC236}">
                <a16:creationId xmlns:a16="http://schemas.microsoft.com/office/drawing/2014/main" id="{2BA63B92-8437-8F02-804D-77BB3C493CF8}"/>
              </a:ext>
            </a:extLst>
          </p:cNvPr>
          <p:cNvSpPr txBox="1"/>
          <p:nvPr/>
        </p:nvSpPr>
        <p:spPr>
          <a:xfrm>
            <a:off x="2654017" y="1595568"/>
            <a:ext cx="153198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371487">
              <a:buClr>
                <a:srgbClr val="031794"/>
              </a:buClr>
              <a:buSzPts val="1600"/>
              <a:defRPr/>
            </a:pPr>
            <a:r>
              <a:rPr lang="pt-BR" sz="900" b="1">
                <a:solidFill>
                  <a:srgbClr val="7030A0"/>
                </a:solidFill>
                <a:latin typeface="AA Smart Sans Head Light"/>
                <a:cs typeface="Arial"/>
              </a:rPr>
              <a:t>Adicionando um trabalhador existente à uma SOW</a:t>
            </a:r>
          </a:p>
          <a:p>
            <a:pPr algn="ctr" defTabSz="1371487">
              <a:buClr>
                <a:srgbClr val="031794"/>
              </a:buClr>
              <a:buSzPts val="1600"/>
              <a:defRPr/>
            </a:pPr>
            <a:endParaRPr lang="pt-BR" sz="900" b="1">
              <a:solidFill>
                <a:srgbClr val="7030A0"/>
              </a:solidFill>
              <a:latin typeface="AA Smart Sans Head Light"/>
              <a:cs typeface="Arial" panose="020B0604020202020204" pitchFamily="34" charset="0"/>
              <a:sym typeface="Arial"/>
            </a:endParaRPr>
          </a:p>
        </p:txBody>
      </p:sp>
      <p:pic>
        <p:nvPicPr>
          <p:cNvPr id="60" name="Gráfico 59" descr="Reproducir">
            <a:extLst>
              <a:ext uri="{FF2B5EF4-FFF2-40B4-BE49-F238E27FC236}">
                <a16:creationId xmlns:a16="http://schemas.microsoft.com/office/drawing/2014/main" id="{A482E54E-FEC9-858B-1270-6AAF9C2F09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72063" y="2702832"/>
            <a:ext cx="211250" cy="211250"/>
          </a:xfrm>
          <a:prstGeom prst="rect">
            <a:avLst/>
          </a:prstGeom>
        </p:spPr>
      </p:pic>
      <p:sp>
        <p:nvSpPr>
          <p:cNvPr id="1094" name="CuadroTexto 1093">
            <a:extLst>
              <a:ext uri="{FF2B5EF4-FFF2-40B4-BE49-F238E27FC236}">
                <a16:creationId xmlns:a16="http://schemas.microsoft.com/office/drawing/2014/main" id="{10312612-B0F7-19BE-B057-3F9D7FF05CBE}"/>
              </a:ext>
            </a:extLst>
          </p:cNvPr>
          <p:cNvSpPr txBox="1"/>
          <p:nvPr/>
        </p:nvSpPr>
        <p:spPr>
          <a:xfrm>
            <a:off x="5349921" y="3561251"/>
            <a:ext cx="108311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487">
              <a:buClr>
                <a:srgbClr val="031794"/>
              </a:buClr>
              <a:buSzPts val="1600"/>
              <a:defRPr/>
            </a:pPr>
            <a:r>
              <a:rPr lang="pt-BR" sz="900" b="1">
                <a:solidFill>
                  <a:srgbClr val="FFC000"/>
                </a:solidFill>
                <a:latin typeface="AA Smart Sans Head Light"/>
                <a:cs typeface="Arial" panose="020B0604020202020204" pitchFamily="34" charset="0"/>
              </a:rPr>
              <a:t>Enviando a medição para o SAP </a:t>
            </a:r>
            <a:r>
              <a:rPr lang="pt-BR" sz="900" b="1" err="1">
                <a:solidFill>
                  <a:srgbClr val="FFC000"/>
                </a:solidFill>
                <a:latin typeface="AA Smart Sans Head Light"/>
                <a:cs typeface="Arial" panose="020B0604020202020204" pitchFamily="34" charset="0"/>
              </a:rPr>
              <a:t>Fieldglass</a:t>
            </a:r>
            <a:r>
              <a:rPr lang="pt-BR" sz="900" b="1">
                <a:solidFill>
                  <a:srgbClr val="FFC000"/>
                </a:solidFill>
                <a:latin typeface="AA Smart Sans Head Light"/>
                <a:cs typeface="Arial" panose="020B0604020202020204" pitchFamily="34" charset="0"/>
              </a:rPr>
              <a:t> </a:t>
            </a:r>
            <a:endParaRPr lang="es-CO" sz="900" b="1">
              <a:solidFill>
                <a:srgbClr val="FFC000"/>
              </a:solidFill>
              <a:latin typeface="AA Smart Sans Head Light"/>
              <a:cs typeface="Arial" panose="020B0604020202020204" pitchFamily="34" charset="0"/>
            </a:endParaRPr>
          </a:p>
        </p:txBody>
      </p:sp>
      <p:sp>
        <p:nvSpPr>
          <p:cNvPr id="1096" name="CuadroTexto 1095">
            <a:extLst>
              <a:ext uri="{FF2B5EF4-FFF2-40B4-BE49-F238E27FC236}">
                <a16:creationId xmlns:a16="http://schemas.microsoft.com/office/drawing/2014/main" id="{C97EC477-804E-27C5-37EF-834D99D3DB86}"/>
              </a:ext>
            </a:extLst>
          </p:cNvPr>
          <p:cNvSpPr txBox="1"/>
          <p:nvPr/>
        </p:nvSpPr>
        <p:spPr>
          <a:xfrm>
            <a:off x="6269734" y="1679842"/>
            <a:ext cx="80893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Font typeface="Arial" panose="020B0604020202020204" pitchFamily="34" charset="0"/>
              <a:buNone/>
              <a:defRPr sz="1050" b="1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900">
                <a:solidFill>
                  <a:srgbClr val="000086"/>
                </a:solidFill>
                <a:latin typeface="AA Smart Sans Head Light"/>
              </a:rPr>
              <a:t>Revisão de Medição</a:t>
            </a:r>
          </a:p>
        </p:txBody>
      </p:sp>
      <p:sp>
        <p:nvSpPr>
          <p:cNvPr id="1100" name="Content Placeholder 1">
            <a:extLst>
              <a:ext uri="{FF2B5EF4-FFF2-40B4-BE49-F238E27FC236}">
                <a16:creationId xmlns:a16="http://schemas.microsoft.com/office/drawing/2014/main" id="{9B9EE3CD-C191-D55A-05F9-08E40354AA7E}"/>
              </a:ext>
            </a:extLst>
          </p:cNvPr>
          <p:cNvSpPr txBox="1">
            <a:spLocks/>
          </p:cNvSpPr>
          <p:nvPr/>
        </p:nvSpPr>
        <p:spPr>
          <a:xfrm>
            <a:off x="2461018" y="2682496"/>
            <a:ext cx="365156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88953" indent="-8895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/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1050" b="1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101" name="Content Placeholder 1">
            <a:extLst>
              <a:ext uri="{FF2B5EF4-FFF2-40B4-BE49-F238E27FC236}">
                <a16:creationId xmlns:a16="http://schemas.microsoft.com/office/drawing/2014/main" id="{85D3197C-CA01-9E70-94B4-D18104613557}"/>
              </a:ext>
            </a:extLst>
          </p:cNvPr>
          <p:cNvSpPr txBox="1">
            <a:spLocks/>
          </p:cNvSpPr>
          <p:nvPr/>
        </p:nvSpPr>
        <p:spPr>
          <a:xfrm>
            <a:off x="3274284" y="2686930"/>
            <a:ext cx="365156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88953" indent="-8895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/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1050" b="1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1102" name="Content Placeholder 1">
            <a:extLst>
              <a:ext uri="{FF2B5EF4-FFF2-40B4-BE49-F238E27FC236}">
                <a16:creationId xmlns:a16="http://schemas.microsoft.com/office/drawing/2014/main" id="{1DD7C1BD-BB95-6783-59A1-DAA40DD41CF3}"/>
              </a:ext>
            </a:extLst>
          </p:cNvPr>
          <p:cNvSpPr txBox="1">
            <a:spLocks/>
          </p:cNvSpPr>
          <p:nvPr/>
        </p:nvSpPr>
        <p:spPr>
          <a:xfrm>
            <a:off x="4082632" y="2691932"/>
            <a:ext cx="365156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88953" indent="-8895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/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1050" b="1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1103" name="Content Placeholder 1">
            <a:extLst>
              <a:ext uri="{FF2B5EF4-FFF2-40B4-BE49-F238E27FC236}">
                <a16:creationId xmlns:a16="http://schemas.microsoft.com/office/drawing/2014/main" id="{D4B4BB46-E2C0-3614-F5A4-8BDBC6DA1DF0}"/>
              </a:ext>
            </a:extLst>
          </p:cNvPr>
          <p:cNvSpPr txBox="1">
            <a:spLocks/>
          </p:cNvSpPr>
          <p:nvPr/>
        </p:nvSpPr>
        <p:spPr>
          <a:xfrm>
            <a:off x="4895318" y="2677675"/>
            <a:ext cx="336662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88953" indent="-8895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/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1050" b="1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1104" name="Content Placeholder 1">
            <a:extLst>
              <a:ext uri="{FF2B5EF4-FFF2-40B4-BE49-F238E27FC236}">
                <a16:creationId xmlns:a16="http://schemas.microsoft.com/office/drawing/2014/main" id="{7B9CC03A-64F5-9B3A-09B8-37DFE132561E}"/>
              </a:ext>
            </a:extLst>
          </p:cNvPr>
          <p:cNvSpPr txBox="1">
            <a:spLocks/>
          </p:cNvSpPr>
          <p:nvPr/>
        </p:nvSpPr>
        <p:spPr>
          <a:xfrm>
            <a:off x="5710003" y="2679264"/>
            <a:ext cx="336662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88953" indent="-8895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/>
            </a:lvl1pPr>
            <a:lvl2pPr marL="0" indent="0">
              <a:spcBef>
                <a:spcPct val="20000"/>
              </a:spcBef>
              <a:buFont typeface="Arial" pitchFamily="34" charset="0"/>
              <a:buNone/>
              <a:defRPr sz="1400" b="1"/>
            </a:lvl2pPr>
            <a:lvl3pPr marL="182880" lvl="2" indent="-182880">
              <a:spcBef>
                <a:spcPct val="20000"/>
              </a:spcBef>
              <a:buClrTx/>
              <a:buSzPct val="100000"/>
              <a:buFont typeface="Arial" pitchFamily="34" charset="0"/>
              <a:buChar char="●"/>
              <a:defRPr sz="1200"/>
            </a:lvl3pPr>
            <a:lvl4pPr marL="457200" lvl="3" indent="-228600">
              <a:spcBef>
                <a:spcPts val="0"/>
              </a:spcBef>
              <a:buClrTx/>
              <a:buFont typeface="Arial" pitchFamily="34" charset="0"/>
              <a:buChar char="–"/>
              <a:defRPr sz="1200"/>
            </a:lvl4pPr>
            <a:lvl5pPr marL="685800" indent="-228600">
              <a:spcBef>
                <a:spcPts val="0"/>
              </a:spcBef>
              <a:buClrTx/>
              <a:buSzPct val="125000"/>
              <a:buFont typeface="Wingdings" pitchFamily="2" charset="2"/>
              <a:buChar char="§"/>
              <a:defRPr sz="1400">
                <a:solidFill>
                  <a:schemeClr val="accent2"/>
                </a:solidFill>
              </a:defRPr>
            </a:lvl5pPr>
            <a:lvl6pPr marL="914400" indent="-228600">
              <a:spcBef>
                <a:spcPts val="0"/>
              </a:spcBef>
              <a:buClrTx/>
              <a:buFont typeface="Courier New" pitchFamily="49" charset="0"/>
              <a:buChar char="o"/>
              <a:defRPr sz="1400" baseline="0">
                <a:solidFill>
                  <a:schemeClr val="accent2"/>
                </a:solidFill>
              </a:defRPr>
            </a:lvl6pPr>
            <a:lvl7pPr marL="1143000" indent="-228600">
              <a:spcBef>
                <a:spcPts val="0"/>
              </a:spcBef>
              <a:buClrTx/>
              <a:buSzPct val="75000"/>
              <a:buFont typeface="Wingdings" pitchFamily="2" charset="2"/>
              <a:buChar char=""/>
              <a:defRPr sz="1400">
                <a:solidFill>
                  <a:schemeClr val="accent2"/>
                </a:solidFill>
              </a:defRPr>
            </a:lvl7pPr>
            <a:lvl8pPr marL="1371600" indent="-228600">
              <a:spcBef>
                <a:spcPct val="20000"/>
              </a:spcBef>
              <a:buClrTx/>
              <a:buSzPct val="75000"/>
              <a:buFont typeface="Wingdings" pitchFamily="2" charset="2"/>
              <a:buChar char="q"/>
              <a:defRPr sz="1400">
                <a:solidFill>
                  <a:schemeClr val="accent2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 defTabSz="1371487">
              <a:spcBef>
                <a:spcPts val="0"/>
              </a:spcBef>
              <a:spcAft>
                <a:spcPts val="0"/>
              </a:spcAft>
              <a:buClr>
                <a:srgbClr val="031794"/>
              </a:buClr>
              <a:buSzPts val="1600"/>
              <a:buNone/>
              <a:defRPr/>
            </a:pPr>
            <a:r>
              <a:rPr lang="pt-BR" sz="1050" b="1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DF22E3B-9ADB-5BCD-6E2B-3117A3A87CCF}"/>
              </a:ext>
            </a:extLst>
          </p:cNvPr>
          <p:cNvSpPr txBox="1"/>
          <p:nvPr/>
        </p:nvSpPr>
        <p:spPr>
          <a:xfrm>
            <a:off x="111036" y="84672"/>
            <a:ext cx="8921927" cy="11028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950"/>
              </a:lnSpc>
              <a:spcBef>
                <a:spcPct val="0"/>
              </a:spcBef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Head Light"/>
                <a:ea typeface="+mj-ea"/>
                <a:cs typeface="+mj-cs"/>
              </a:rPr>
              <a:t>Base de Conhecimento - cursos a serem realizados: </a:t>
            </a:r>
          </a:p>
          <a:p>
            <a:endParaRPr lang="pt-BR" sz="2400">
              <a:latin typeface="AA Smart Sans Head Ligh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AC83BFF-AE8F-E734-0153-6B80697037BB}"/>
              </a:ext>
            </a:extLst>
          </p:cNvPr>
          <p:cNvSpPr txBox="1"/>
          <p:nvPr/>
        </p:nvSpPr>
        <p:spPr>
          <a:xfrm>
            <a:off x="7333251" y="3943350"/>
            <a:ext cx="2122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100">
                <a:hlinkClick r:id="rId11"/>
              </a:rPr>
              <a:t>Link para a Base</a:t>
            </a:r>
            <a:endParaRPr lang="pt-BR" sz="110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4B07BF6-4C16-0244-A7B9-25D75044779F}"/>
              </a:ext>
            </a:extLst>
          </p:cNvPr>
          <p:cNvGrpSpPr/>
          <p:nvPr/>
        </p:nvGrpSpPr>
        <p:grpSpPr>
          <a:xfrm>
            <a:off x="6088302" y="2042614"/>
            <a:ext cx="3482778" cy="1572698"/>
            <a:chOff x="4812951" y="2042614"/>
            <a:chExt cx="3482778" cy="1572698"/>
          </a:xfrm>
        </p:grpSpPr>
        <p:sp>
          <p:nvSpPr>
            <p:cNvPr id="1090" name="Freeform 2">
              <a:extLst>
                <a:ext uri="{FF2B5EF4-FFF2-40B4-BE49-F238E27FC236}">
                  <a16:creationId xmlns:a16="http://schemas.microsoft.com/office/drawing/2014/main" id="{144BDC47-E9BE-A2A9-837F-2CB54A257C07}"/>
                </a:ext>
              </a:extLst>
            </p:cNvPr>
            <p:cNvSpPr/>
            <p:nvPr/>
          </p:nvSpPr>
          <p:spPr>
            <a:xfrm>
              <a:off x="4812951" y="2049174"/>
              <a:ext cx="3441142" cy="1535372"/>
            </a:xfrm>
            <a:custGeom>
              <a:avLst/>
              <a:gdLst/>
              <a:ahLst/>
              <a:cxnLst/>
              <a:rect l="l" t="t" r="r" b="b"/>
              <a:pathLst>
                <a:path w="10632989" h="4558703">
                  <a:moveTo>
                    <a:pt x="0" y="0"/>
                  </a:moveTo>
                  <a:lnTo>
                    <a:pt x="10632989" y="0"/>
                  </a:lnTo>
                  <a:lnTo>
                    <a:pt x="10632989" y="4558702"/>
                  </a:lnTo>
                  <a:lnTo>
                    <a:pt x="0" y="4558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1721"/>
              </a:stretch>
            </a:blipFill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C05E90FB-77D0-3465-8BE8-FD6887F9F4F2}"/>
                </a:ext>
              </a:extLst>
            </p:cNvPr>
            <p:cNvSpPr/>
            <p:nvPr/>
          </p:nvSpPr>
          <p:spPr>
            <a:xfrm>
              <a:off x="5696228" y="2042614"/>
              <a:ext cx="2599501" cy="15726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05" name="Content Placeholder 1">
              <a:extLst>
                <a:ext uri="{FF2B5EF4-FFF2-40B4-BE49-F238E27FC236}">
                  <a16:creationId xmlns:a16="http://schemas.microsoft.com/office/drawing/2014/main" id="{8FB93888-DE54-153C-115B-F30580B8213D}"/>
                </a:ext>
              </a:extLst>
            </p:cNvPr>
            <p:cNvSpPr txBox="1">
              <a:spLocks/>
            </p:cNvSpPr>
            <p:nvPr/>
          </p:nvSpPr>
          <p:spPr>
            <a:xfrm>
              <a:off x="5263508" y="2651968"/>
              <a:ext cx="336662" cy="2539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88953" indent="-88953"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200"/>
              </a:lvl1pPr>
              <a:lvl2pPr marL="0" indent="0">
                <a:spcBef>
                  <a:spcPct val="20000"/>
                </a:spcBef>
                <a:buFont typeface="Arial" pitchFamily="34" charset="0"/>
                <a:buNone/>
                <a:defRPr sz="1400" b="1"/>
              </a:lvl2pPr>
              <a:lvl3pPr marL="182880" lvl="2" indent="-182880">
                <a:spcBef>
                  <a:spcPct val="20000"/>
                </a:spcBef>
                <a:buClrTx/>
                <a:buSzPct val="100000"/>
                <a:buFont typeface="Arial" pitchFamily="34" charset="0"/>
                <a:buChar char="●"/>
                <a:defRPr sz="1200"/>
              </a:lvl3pPr>
              <a:lvl4pPr marL="457200" lvl="3" indent="-228600">
                <a:spcBef>
                  <a:spcPts val="0"/>
                </a:spcBef>
                <a:buClrTx/>
                <a:buFont typeface="Arial" pitchFamily="34" charset="0"/>
                <a:buChar char="–"/>
                <a:defRPr sz="1200"/>
              </a:lvl4pPr>
              <a:lvl5pPr marL="685800" indent="-228600">
                <a:spcBef>
                  <a:spcPts val="0"/>
                </a:spcBef>
                <a:buClrTx/>
                <a:buSzPct val="125000"/>
                <a:buFont typeface="Wingdings" pitchFamily="2" charset="2"/>
                <a:buChar char="§"/>
                <a:defRPr sz="1400">
                  <a:solidFill>
                    <a:schemeClr val="accent2"/>
                  </a:solidFill>
                </a:defRPr>
              </a:lvl5pPr>
              <a:lvl6pPr marL="914400" indent="-228600">
                <a:spcBef>
                  <a:spcPts val="0"/>
                </a:spcBef>
                <a:buClrTx/>
                <a:buFont typeface="Courier New" pitchFamily="49" charset="0"/>
                <a:buChar char="o"/>
                <a:defRPr sz="1400" baseline="0">
                  <a:solidFill>
                    <a:schemeClr val="accent2"/>
                  </a:solidFill>
                </a:defRPr>
              </a:lvl6pPr>
              <a:lvl7pPr marL="1143000" indent="-228600">
                <a:spcBef>
                  <a:spcPts val="0"/>
                </a:spcBef>
                <a:buClrTx/>
                <a:buSzPct val="75000"/>
                <a:buFont typeface="Wingdings" pitchFamily="2" charset="2"/>
                <a:buChar char=""/>
                <a:defRPr sz="1400">
                  <a:solidFill>
                    <a:schemeClr val="accent2"/>
                  </a:solidFill>
                </a:defRPr>
              </a:lvl7pPr>
              <a:lvl8pPr marL="1371600" indent="-228600">
                <a:spcBef>
                  <a:spcPct val="20000"/>
                </a:spcBef>
                <a:buClrTx/>
                <a:buSzPct val="75000"/>
                <a:buFont typeface="Wingdings" pitchFamily="2" charset="2"/>
                <a:buChar char="q"/>
                <a:defRPr sz="1400">
                  <a:solidFill>
                    <a:schemeClr val="accent2"/>
                  </a:solidFill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0" indent="0" algn="ctr" defTabSz="1371487">
                <a:spcBef>
                  <a:spcPts val="0"/>
                </a:spcBef>
                <a:spcAft>
                  <a:spcPts val="0"/>
                </a:spcAft>
                <a:buClr>
                  <a:srgbClr val="031794"/>
                </a:buClr>
                <a:buSzPts val="1600"/>
                <a:buNone/>
                <a:defRPr/>
              </a:pPr>
              <a:r>
                <a:rPr lang="pt-BR" sz="1050" b="1">
                  <a:solidFill>
                    <a:schemeClr val="bg1"/>
                  </a:solidFill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8349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4B148-7AFC-C543-97B7-0D7AA6A45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2032000"/>
            <a:ext cx="6419187" cy="1079500"/>
          </a:xfrm>
        </p:spPr>
        <p:txBody>
          <a:bodyPr>
            <a:normAutofit/>
          </a:bodyPr>
          <a:lstStyle/>
          <a:p>
            <a:r>
              <a:rPr lang="pt-BR"/>
              <a:t>Conhecendo o SAP </a:t>
            </a:r>
            <a:r>
              <a:rPr lang="pt-BR" err="1"/>
              <a:t>Fieldglass</a:t>
            </a: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48D47-EF45-4061-BFAB-0CE3B144B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F7B28-440C-4D1E-A8A8-6B6A4DFEC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Anglo American  /  © 2024 </a:t>
            </a:r>
          </a:p>
        </p:txBody>
      </p:sp>
    </p:spTree>
    <p:extLst>
      <p:ext uri="{BB962C8B-B14F-4D97-AF65-F5344CB8AC3E}">
        <p14:creationId xmlns:p14="http://schemas.microsoft.com/office/powerpoint/2010/main" val="359527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952141"/>
            <a:ext cx="32715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latin typeface="AA Smart Sans Light"/>
              </a:rPr>
              <a:t>INÍCIO </a:t>
            </a:r>
            <a:endParaRPr lang="es-ES" b="1" u="sng"/>
          </a:p>
          <a:p>
            <a:r>
              <a:rPr lang="pt-BR" sz="1200">
                <a:latin typeface="AA Smart Sans Light"/>
              </a:rPr>
              <a:t>Clique no ícone ‘Início’ sempre que precisar retornar à tela inicial do SAP </a:t>
            </a:r>
            <a:r>
              <a:rPr lang="pt-BR" sz="1200" err="1">
                <a:latin typeface="AA Smart Sans Light"/>
              </a:rPr>
              <a:t>Fieldglass</a:t>
            </a:r>
            <a:r>
              <a:rPr lang="pt-BR" sz="1200">
                <a:latin typeface="AA Smart Sans Light"/>
              </a:rPr>
              <a:t>.</a:t>
            </a:r>
            <a:endParaRPr lang="pt-BR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BB37B5F-89E9-2CE6-563C-7A53619E3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162" y="1186403"/>
            <a:ext cx="3658140" cy="25766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E92524-B3BC-8166-0DCC-BDBC2E415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74" y="1605142"/>
            <a:ext cx="445158" cy="4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8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1006056"/>
            <a:ext cx="328235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MEUS ITENS</a:t>
            </a:r>
            <a:endParaRPr lang="es-ES" sz="1200">
              <a:latin typeface="AA Smart Sans Light"/>
            </a:endParaRP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Ao clicar no ícone ‘Meus itens’, você acessa um submenu com as seguintes escolhas: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‘Minhas ofertas de emprego ativas’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das ofertas de emprego ativas.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‘Com estrela’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itens que foram marcados com estrela, como ofertas de emprego, SOW e trabalhadores.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‘Entrevistas’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entrevistas realizadas, ou a serem realizadas, com trabalhadores.</a:t>
            </a:r>
            <a:endParaRPr lang="pt-BR">
              <a:latin typeface="AA Smart Sans Light"/>
              <a:ea typeface="+mn-lt"/>
              <a:cs typeface="+mn-lt"/>
            </a:endParaRPr>
          </a:p>
          <a:p>
            <a:endParaRPr lang="pt-BR" sz="1200">
              <a:latin typeface="AA Smart Sans Light"/>
            </a:endParaRPr>
          </a:p>
        </p:txBody>
      </p:sp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F82B078-54AB-9E90-F74F-46920E5E6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332" y="1186940"/>
            <a:ext cx="3714391" cy="25431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D5C132-A5F9-1AF6-F098-429AC98B6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930" y="1993331"/>
            <a:ext cx="4667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3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952141"/>
            <a:ext cx="326078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MÃO DE OBRA DE CONTINGENTE</a:t>
            </a:r>
            <a:endParaRPr lang="es-ES" sz="1200">
              <a:latin typeface="AA Smart Sans Light"/>
            </a:endParaRP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Ao clicar no ícone ‘Mão de obra de contingente’, você acessa um submenu com as seguintes escolhas: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‘Oferta de emprego’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todas as ofertas de emprego e seus diferentes status.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‘Candidato à vaga’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candidatos à oferta de emprego.</a:t>
            </a:r>
            <a:endParaRPr lang="pt-BR">
              <a:latin typeface="AA Smart Sans Light"/>
              <a:ea typeface="+mn-lt"/>
              <a:cs typeface="+mn-lt"/>
            </a:endParaRPr>
          </a:p>
          <a:p>
            <a:endParaRPr lang="pt-BR" sz="1200">
              <a:latin typeface="AA Smart Sans Light"/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F18FC535-AC43-A454-C861-4327C0C15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888" y="1147763"/>
            <a:ext cx="4143375" cy="28479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7E3EC8D-9040-D0A6-7AD5-1653C993B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478" y="2454485"/>
            <a:ext cx="440666" cy="5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76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1006056"/>
            <a:ext cx="375680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SERVIÇOS</a:t>
            </a:r>
            <a:endParaRPr lang="es-ES" sz="1200">
              <a:latin typeface="AA Smart Sans Light"/>
            </a:endParaRP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Ao clicar no ícone ‘Serviços’, você acessa um submenu com as seguintes escolhas: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‘Descrição do serviço’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todas as descrições do serviço em diferentes status.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‘Lance da SOW’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todos os lances de SOW em diferentes status.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‘Item de linha da SOW’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todos os itens de linha de </a:t>
            </a:r>
            <a:r>
              <a:rPr lang="pt-BR" sz="1200" err="1">
                <a:latin typeface="AA Smart Sans Light"/>
                <a:ea typeface="+mn-lt"/>
                <a:cs typeface="+mn-lt"/>
              </a:rPr>
              <a:t>SOWs</a:t>
            </a:r>
            <a:r>
              <a:rPr lang="pt-BR" sz="1200">
                <a:latin typeface="AA Smart Sans Light"/>
                <a:ea typeface="+mn-lt"/>
                <a:cs typeface="+mn-lt"/>
              </a:rPr>
              <a:t> em diferentes status.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‘Item de atividade da SOW’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todas as atividades da SOW em diferentes status.</a:t>
            </a:r>
            <a:endParaRPr lang="pt-BR">
              <a:latin typeface="AA Smart Sans Light"/>
              <a:ea typeface="+mn-lt"/>
              <a:cs typeface="+mn-lt"/>
            </a:endParaRPr>
          </a:p>
          <a:p>
            <a:endParaRPr lang="pt-BR" sz="1200">
              <a:latin typeface="AA Smart Sans Light"/>
              <a:cs typeface="Arial"/>
            </a:endParaRP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74FA05E-5C60-6E63-DD00-401597FC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539" y="1349585"/>
            <a:ext cx="3966534" cy="24335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E32A7A-F805-174B-20B8-39D27B94B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799" y="1376183"/>
            <a:ext cx="440666" cy="5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952141"/>
            <a:ext cx="538503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TRABALHADOR</a:t>
            </a:r>
            <a:endParaRPr lang="es-ES" sz="1200">
              <a:latin typeface="AA Smart Sans Light"/>
            </a:endParaRPr>
          </a:p>
          <a:p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Área para gerenciamento do Trabalhador. </a:t>
            </a:r>
          </a:p>
          <a:p>
            <a:endParaRPr lang="pt-BR" sz="1200">
              <a:solidFill>
                <a:srgbClr val="000099"/>
              </a:solidFill>
              <a:latin typeface="AA Smart Sans Light"/>
              <a:ea typeface="+mn-lt"/>
              <a:cs typeface="+mn-lt"/>
            </a:endParaRPr>
          </a:p>
          <a:p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Ao clicar no ícone ‘Trabalhador’, você acessa um submenu com as</a:t>
            </a:r>
            <a:endParaRPr lang="pt-BR">
              <a:solidFill>
                <a:srgbClr val="031795"/>
              </a:solidFill>
              <a:latin typeface="Arial"/>
              <a:ea typeface="+mn-lt"/>
              <a:cs typeface="+mn-lt"/>
            </a:endParaRPr>
          </a:p>
          <a:p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seguintes escolhas:</a:t>
            </a:r>
            <a:endParaRPr lang="pt-BR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‘Trabalhador’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: acesso à página de visualização e gerenciamento de todos os trabalhadores que estão vinculados em contratos.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‘Ordem de serviço’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: acesso à página de visualização e gerenciamento de todas as ordens de serviço em diferentes status.</a:t>
            </a: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‘Força de trabalho’: 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acesso à página de visualização e gerenciamento de todos os trabalhadores registrados no sistema SAP </a:t>
            </a:r>
            <a:r>
              <a:rPr lang="pt-BR" sz="1200" err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Fieldglass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 do fornecedor.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‘Item de atividade do trabalhador’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: acesso à página de visualização e gerenciamento de todos os itens de atividade respectivos a cada trabalhador.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‘Folha de ponto’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: acesso à página de visualização e gerenciamento de todas as folhas de ponto em diferentes status.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‘Relatório de despesas’: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 acesso à página de visualização e gerenciamento de todos os relatórios de despesas em diferentes status.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‘Falta’: 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acesso à página de visualização e gerenciamento de faltas e ausências por parte dos trabalhadores, seus motivos e períodos.</a:t>
            </a:r>
          </a:p>
          <a:p>
            <a:endParaRPr lang="pt-BR" sz="1200" b="1" u="sng">
              <a:solidFill>
                <a:srgbClr val="000099"/>
              </a:solidFill>
              <a:latin typeface="AA Smart Sans Light"/>
              <a:ea typeface="+mn-lt"/>
              <a:cs typeface="+mn-lt"/>
            </a:endParaRPr>
          </a:p>
          <a:p>
            <a:endParaRPr lang="pt-BR" sz="1200">
              <a:latin typeface="AA Smart Sans Light"/>
            </a:endParaRP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5EDA55D-CCC0-B098-8861-294F694E7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733" y="1401523"/>
            <a:ext cx="3154573" cy="26747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37DF30-FE21-41E7-D095-FCC37B743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025" y="1397749"/>
            <a:ext cx="440666" cy="5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4B148-7AFC-C543-97B7-0D7AA6A45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2032000"/>
            <a:ext cx="6419187" cy="1079500"/>
          </a:xfrm>
        </p:spPr>
        <p:txBody>
          <a:bodyPr>
            <a:normAutofit/>
          </a:bodyPr>
          <a:lstStyle/>
          <a:p>
            <a:r>
              <a:rPr lang="en-GB">
                <a:latin typeface="AA Smart Sans Light"/>
              </a:rPr>
              <a:t>O que é CPM?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48D47-EF45-4061-BFAB-0CE3B144B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F7B28-440C-4D1E-A8A8-6B6A4DFEC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Anglo American  /  © 2024 </a:t>
            </a:r>
          </a:p>
        </p:txBody>
      </p:sp>
    </p:spTree>
    <p:extLst>
      <p:ext uri="{BB962C8B-B14F-4D97-AF65-F5344CB8AC3E}">
        <p14:creationId xmlns:p14="http://schemas.microsoft.com/office/powerpoint/2010/main" val="4188581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1006056"/>
            <a:ext cx="323921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COMPRADOR (Anglo American)</a:t>
            </a:r>
            <a:endParaRPr lang="pt-BR" sz="1200">
              <a:solidFill>
                <a:srgbClr val="000099"/>
              </a:solidFill>
              <a:latin typeface="AA Smart Sans Light"/>
              <a:cs typeface="Arial"/>
            </a:endParaRPr>
          </a:p>
          <a:p>
            <a:endParaRPr lang="pt-BR" sz="1200" b="1" u="sng">
              <a:solidFill>
                <a:srgbClr val="000099"/>
              </a:solidFill>
              <a:latin typeface="AA Smart Sans Light"/>
              <a:ea typeface="+mn-lt"/>
              <a:cs typeface="+mn-lt"/>
            </a:endParaRPr>
          </a:p>
          <a:p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Ao clicar no ícone ‘Comprador’, você acessa um submenu com as seguintes escolhas:</a:t>
            </a:r>
          </a:p>
          <a:p>
            <a:pPr marL="285750" indent="-285750">
              <a:buFont typeface="Symbol"/>
              <a:buChar char="•"/>
            </a:pP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</a:t>
            </a: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Formulário de qualificação do fornecedor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’: acesso à página que lista os formulários de qualificação enviados pelo comprador.</a:t>
            </a:r>
          </a:p>
          <a:p>
            <a:pPr marL="285750" indent="-285750">
              <a:buFont typeface="Symbol"/>
              <a:buChar char="•"/>
            </a:pP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</a:t>
            </a: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Plano de aprimoramento do fornecedor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’: acesso à página que lista os planos de aprimoramento de fornecedor enviados pelo comprador.</a:t>
            </a:r>
          </a:p>
          <a:p>
            <a:pPr marL="285750" indent="-285750">
              <a:buFont typeface="Symbol"/>
              <a:buChar char="•"/>
            </a:pP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</a:t>
            </a: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Exibir compradores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’: acesso à página que lista os compradores associados ao sistema SAP </a:t>
            </a:r>
            <a:r>
              <a:rPr lang="pt-BR" sz="1200" err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Fieldglass</a:t>
            </a:r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 do fornecedor.</a:t>
            </a:r>
          </a:p>
          <a:p>
            <a:endParaRPr lang="pt-BR" sz="1200" b="1" u="sng">
              <a:solidFill>
                <a:srgbClr val="000099"/>
              </a:solidFill>
              <a:latin typeface="AA Smart Sans Light"/>
              <a:cs typeface="Arial"/>
            </a:endParaRPr>
          </a:p>
        </p:txBody>
      </p:sp>
      <p:pic>
        <p:nvPicPr>
          <p:cNvPr id="5" name="Imagen 4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FA0E9AFB-609E-F176-67AB-0A3CF0CC2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705" y="1271588"/>
            <a:ext cx="4067175" cy="26003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9575637-3FB1-2ED9-F973-8B176B4B0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327" y="1850636"/>
            <a:ext cx="440666" cy="5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57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1006056"/>
            <a:ext cx="323921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PAGAMENTOS</a:t>
            </a:r>
            <a:endParaRPr lang="es-ES" sz="1200">
              <a:latin typeface="AA Smart Sans Light"/>
            </a:endParaRP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Ao clicar no ícone ‘Pagamentos’, você acessa um submenu com as seguintes escolhas: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‘Fatura’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todas as faturas em diferentes status.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‘Nota de crédito/débito’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das notas.</a:t>
            </a:r>
            <a:endParaRPr lang="pt-BR">
              <a:latin typeface="AA Smart Sans Light"/>
              <a:ea typeface="+mn-lt"/>
              <a:cs typeface="+mn-lt"/>
            </a:endParaRPr>
          </a:p>
          <a:p>
            <a:endParaRPr lang="pt-BR" sz="1200">
              <a:latin typeface="AA Smart Sans Light"/>
            </a:endParaRPr>
          </a:p>
        </p:txBody>
      </p:sp>
      <p:pic>
        <p:nvPicPr>
          <p:cNvPr id="4" name="Imagen 3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C0FA2797-CDAC-E978-3AA3-BE7587812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355" y="1361625"/>
            <a:ext cx="4416725" cy="22477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8DCC3B-3CDD-623B-B2B0-75F362C6C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482" y="1391998"/>
            <a:ext cx="4381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84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1006056"/>
            <a:ext cx="4166558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ANÁLISE</a:t>
            </a:r>
            <a:endParaRPr lang="es-ES" sz="1200">
              <a:latin typeface="AA Smart Sans Light"/>
              <a:ea typeface="+mn-lt"/>
              <a:cs typeface="+mn-lt"/>
            </a:endParaRP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Ao clicar no ícone ‘Análise’, você acessa um submenu com as seguintes escolhas: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‘Meus relatórios’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dos relatórios criados pelo usuário.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‘Todos os relatórios’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de relatórios criados dentro do sistema do fornecedor, e que o usuário tem permissão para acessar.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‘Resultados do relatório’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gerenciamento das atividades realizadas nos relatórios do usuário.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‘Campos do relatório’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dos campos dos relatórios, apresentados por módulo, categoria e nome.</a:t>
            </a:r>
            <a:endParaRPr lang="pt-BR" sz="1200">
              <a:latin typeface="AA Smart Sans Light"/>
            </a:endParaRPr>
          </a:p>
          <a:p>
            <a:pPr marL="285750" indent="-285750">
              <a:buFont typeface="Arial"/>
              <a:buChar char="•"/>
            </a:pPr>
            <a:r>
              <a:rPr lang="pt-BR" sz="1200" b="1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‘Fórmulas’</a:t>
            </a:r>
            <a:r>
              <a:rPr lang="pt-BR" sz="1200">
                <a:latin typeface="AA Smart Sans Light"/>
                <a:ea typeface="+mn-lt"/>
                <a:cs typeface="+mn-lt"/>
              </a:rPr>
              <a:t>: acesso à página de visualização e criação de fórmulas para relatórios.</a:t>
            </a:r>
            <a:endParaRPr lang="pt-BR">
              <a:latin typeface="AA Smart Sans Light"/>
              <a:ea typeface="+mn-lt"/>
              <a:cs typeface="+mn-lt"/>
            </a:endParaRPr>
          </a:p>
          <a:p>
            <a:endParaRPr lang="pt-BR" sz="1200">
              <a:latin typeface="AA Smart Sans Light"/>
            </a:endParaRP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91A2476-7E27-FEA7-1945-62E1250C1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312" y="1412665"/>
            <a:ext cx="3723017" cy="28249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F994F3-9D39-06E1-9BA0-974B322C0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859" y="1435130"/>
            <a:ext cx="4381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82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1006056"/>
            <a:ext cx="3023558" cy="8463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ADMIN</a:t>
            </a:r>
            <a:endParaRPr lang="es-ES" sz="1200">
              <a:latin typeface="AA Smart Sans Light"/>
              <a:cs typeface="Arial"/>
            </a:endParaRP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Clique no ícone ‘Admin’ para acessar o menu admin do sistema SAP </a:t>
            </a:r>
            <a:r>
              <a:rPr lang="pt-BR" sz="1200" err="1">
                <a:latin typeface="AA Smart Sans Light"/>
                <a:ea typeface="+mn-lt"/>
                <a:cs typeface="+mn-lt"/>
              </a:rPr>
              <a:t>Fieldglass</a:t>
            </a:r>
            <a:r>
              <a:rPr lang="pt-BR" sz="1200">
                <a:latin typeface="AA Smart Sans Light"/>
                <a:ea typeface="+mn-lt"/>
                <a:cs typeface="+mn-lt"/>
              </a:rPr>
              <a:t>.</a:t>
            </a:r>
            <a:endParaRPr lang="pt-BR">
              <a:latin typeface="AA Smart Sans Light"/>
              <a:ea typeface="+mn-lt"/>
              <a:cs typeface="+mn-lt"/>
            </a:endParaRPr>
          </a:p>
          <a:p>
            <a:endParaRPr lang="pt-BR" sz="1200">
              <a:latin typeface="AA Smart Sans Light"/>
            </a:endParaRP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9D8F89D-8947-AF9C-C5BD-F530B6C5B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274" y="1289649"/>
            <a:ext cx="3832106" cy="23701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6D0AAD-A57F-C02C-06DA-C7C70492A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629" y="1699675"/>
            <a:ext cx="440666" cy="50410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D8C8AF9-59A9-7128-1411-37BEC05B2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628" y="2379006"/>
            <a:ext cx="440666" cy="50410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D2036BF-17E5-9462-E924-EB7FE38CD3C7}"/>
              </a:ext>
            </a:extLst>
          </p:cNvPr>
          <p:cNvSpPr txBox="1"/>
          <p:nvPr/>
        </p:nvSpPr>
        <p:spPr>
          <a:xfrm>
            <a:off x="396815" y="2440198"/>
            <a:ext cx="302355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AJUDA</a:t>
            </a:r>
            <a:endParaRPr lang="es-ES" sz="1200" b="1" u="sng">
              <a:solidFill>
                <a:srgbClr val="000099"/>
              </a:solidFill>
              <a:latin typeface="AA Smart Sans Light"/>
              <a:ea typeface="+mn-lt"/>
              <a:cs typeface="+mn-lt"/>
            </a:endParaRP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Clique no ícone ‘Ajuda’ para acessar os diferentes canais de suporte do sistema SAP </a:t>
            </a:r>
            <a:r>
              <a:rPr lang="pt-BR" sz="1200" err="1">
                <a:latin typeface="AA Smart Sans Light"/>
                <a:ea typeface="+mn-lt"/>
                <a:cs typeface="+mn-lt"/>
              </a:rPr>
              <a:t>Fieldglass</a:t>
            </a:r>
            <a:r>
              <a:rPr lang="pt-BR" sz="1200">
                <a:latin typeface="AA Smart Sans Light"/>
                <a:ea typeface="+mn-lt"/>
                <a:cs typeface="+mn-lt"/>
              </a:rPr>
              <a:t>.</a:t>
            </a:r>
          </a:p>
          <a:p>
            <a:endParaRPr lang="pt-BR" sz="1200" b="1" u="sng">
              <a:solidFill>
                <a:srgbClr val="000099"/>
              </a:solidFill>
              <a:latin typeface="AA Smart Sans Light"/>
              <a:ea typeface="+mn-lt"/>
              <a:cs typeface="+mn-lt"/>
            </a:endParaRPr>
          </a:p>
          <a:p>
            <a:endParaRPr lang="pt-BR" sz="1200">
              <a:latin typeface="AA Smart Sans Light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9D91189-FC98-47E3-E9C5-78285D864E38}"/>
              </a:ext>
            </a:extLst>
          </p:cNvPr>
          <p:cNvSpPr txBox="1"/>
          <p:nvPr/>
        </p:nvSpPr>
        <p:spPr>
          <a:xfrm>
            <a:off x="4061803" y="1856875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1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E579F22-D9E2-CF2B-0AB8-D9B70130FA6C}"/>
              </a:ext>
            </a:extLst>
          </p:cNvPr>
          <p:cNvSpPr txBox="1"/>
          <p:nvPr/>
        </p:nvSpPr>
        <p:spPr>
          <a:xfrm>
            <a:off x="4061803" y="2471507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AB89BE4-4C5C-DE23-364F-9625E4F14857}"/>
              </a:ext>
            </a:extLst>
          </p:cNvPr>
          <p:cNvSpPr txBox="1"/>
          <p:nvPr/>
        </p:nvSpPr>
        <p:spPr>
          <a:xfrm>
            <a:off x="212265" y="1037365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855E4D3-7421-4523-103E-F03970ADDD6F}"/>
              </a:ext>
            </a:extLst>
          </p:cNvPr>
          <p:cNvSpPr txBox="1"/>
          <p:nvPr/>
        </p:nvSpPr>
        <p:spPr>
          <a:xfrm>
            <a:off x="212265" y="2449940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09263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1006056"/>
            <a:ext cx="3023558" cy="8463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CHAVE DE RECURSO</a:t>
            </a:r>
            <a:endParaRPr lang="es-ES" sz="1200">
              <a:latin typeface="AA Smart Sans Light"/>
            </a:endParaRP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Clique no ícone ‘Chave de recurso’ para ativar/desativar a navegação vertical do menu.</a:t>
            </a:r>
            <a:endParaRPr lang="pt-BR">
              <a:latin typeface="AA Smart Sans Light"/>
              <a:ea typeface="+mn-lt"/>
              <a:cs typeface="+mn-lt"/>
            </a:endParaRPr>
          </a:p>
        </p:txBody>
      </p:sp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2B6416B-16FD-4CBC-F9B8-08C897ED1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747" y="1040202"/>
            <a:ext cx="3955753" cy="270725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CF512D8-E1F7-4369-1977-875D4C2CFC1B}"/>
              </a:ext>
            </a:extLst>
          </p:cNvPr>
          <p:cNvSpPr txBox="1"/>
          <p:nvPr/>
        </p:nvSpPr>
        <p:spPr>
          <a:xfrm>
            <a:off x="396815" y="2062792"/>
            <a:ext cx="3023558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MENU DE ITENS DE TRABALHO</a:t>
            </a: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Clique no ícone ‘Menu de itens de trabalho’ para acessar atividades com ações a serem tomadas pelo usuário. O número em vermelho indica o total de itens de trabalho que estão pendentes.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AA5CDBE-C867-0416-7E0F-5E19BF4A5121}"/>
              </a:ext>
            </a:extLst>
          </p:cNvPr>
          <p:cNvSpPr txBox="1"/>
          <p:nvPr/>
        </p:nvSpPr>
        <p:spPr>
          <a:xfrm>
            <a:off x="396815" y="3496933"/>
            <a:ext cx="26892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MENSAGENS</a:t>
            </a:r>
          </a:p>
          <a:p>
            <a:r>
              <a:rPr lang="pt-BR" sz="1200">
                <a:latin typeface="AA Smart Sans Light"/>
                <a:ea typeface="+mn-lt"/>
                <a:cs typeface="+mn-lt"/>
              </a:rPr>
              <a:t>Clique no ícone ‘Mensagens’ para acessar a página de visualização e gerenciamento da lista de notificações do usuário. 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1694F38-A1CB-C071-75D7-4F8E1AAB9663}"/>
              </a:ext>
            </a:extLst>
          </p:cNvPr>
          <p:cNvSpPr txBox="1"/>
          <p:nvPr/>
        </p:nvSpPr>
        <p:spPr>
          <a:xfrm>
            <a:off x="169133" y="1037366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3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A2E2DB0-1CD5-C6AF-B42C-0AA6A936A0B4}"/>
              </a:ext>
            </a:extLst>
          </p:cNvPr>
          <p:cNvSpPr txBox="1"/>
          <p:nvPr/>
        </p:nvSpPr>
        <p:spPr>
          <a:xfrm>
            <a:off x="169133" y="2061753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BB75FA5-2662-F4C3-A8BB-984295F1E255}"/>
              </a:ext>
            </a:extLst>
          </p:cNvPr>
          <p:cNvSpPr txBox="1"/>
          <p:nvPr/>
        </p:nvSpPr>
        <p:spPr>
          <a:xfrm>
            <a:off x="5183237" y="767790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DEB9050-15CD-9493-4A74-D677D30D6602}"/>
              </a:ext>
            </a:extLst>
          </p:cNvPr>
          <p:cNvSpPr txBox="1"/>
          <p:nvPr/>
        </p:nvSpPr>
        <p:spPr>
          <a:xfrm>
            <a:off x="169133" y="3495894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5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96BEF01-4A69-FB93-D4C1-F7CA7E66BED7}"/>
              </a:ext>
            </a:extLst>
          </p:cNvPr>
          <p:cNvSpPr txBox="1"/>
          <p:nvPr/>
        </p:nvSpPr>
        <p:spPr>
          <a:xfrm>
            <a:off x="5808652" y="767790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4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B4F0C93-EEC3-79FF-4A19-BADC40F204BA}"/>
              </a:ext>
            </a:extLst>
          </p:cNvPr>
          <p:cNvSpPr txBox="1"/>
          <p:nvPr/>
        </p:nvSpPr>
        <p:spPr>
          <a:xfrm>
            <a:off x="6283104" y="778572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5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68DA2E3F-C15F-BC8B-7EE6-F30E6D405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997" y="1171307"/>
            <a:ext cx="440666" cy="50410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4BA7439-1116-6855-9123-8FF99E673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412" y="1171307"/>
            <a:ext cx="440666" cy="50410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1371BF6-5885-78E0-724A-0E7D8911B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80" y="1171307"/>
            <a:ext cx="440666" cy="5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0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Ícones Principais</a:t>
            </a:r>
            <a:endParaRPr lang="pt-BR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706C35-3FC1-C500-C00D-215670972488}"/>
              </a:ext>
            </a:extLst>
          </p:cNvPr>
          <p:cNvSpPr txBox="1"/>
          <p:nvPr/>
        </p:nvSpPr>
        <p:spPr>
          <a:xfrm>
            <a:off x="396815" y="1006056"/>
            <a:ext cx="302355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MENU DE PERFIL</a:t>
            </a:r>
            <a:endParaRPr lang="es-ES" sz="1200">
              <a:latin typeface="AA Smart Sans Light"/>
            </a:endParaRPr>
          </a:p>
          <a:p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Clique no ícone ‘Menu de perfil’ para acessar as configurações do usuário e visualizar a lista de contas vinculadas.</a:t>
            </a:r>
          </a:p>
        </p:txBody>
      </p:sp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6099FD4-9EA5-AB86-3F81-B5B701CCA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795" y="1180381"/>
            <a:ext cx="3772440" cy="2631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AB94399-F95E-80F4-E760-88E08A971A35}"/>
              </a:ext>
            </a:extLst>
          </p:cNvPr>
          <p:cNvSpPr txBox="1"/>
          <p:nvPr/>
        </p:nvSpPr>
        <p:spPr>
          <a:xfrm>
            <a:off x="396815" y="2407848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u="sng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PERSONALIZAÇÃO DA PÁGINA INICIAL</a:t>
            </a:r>
          </a:p>
          <a:p>
            <a:r>
              <a:rPr lang="pt-BR" sz="1200">
                <a:solidFill>
                  <a:srgbClr val="000099"/>
                </a:solidFill>
                <a:latin typeface="AA Smart Sans Light"/>
                <a:ea typeface="+mn-lt"/>
                <a:cs typeface="+mn-lt"/>
              </a:rPr>
              <a:t>Clique no ícone de personalização da página inicial para configurar a página inicial do usuário e adequá-la melhor ao seu fluxo de trabalho.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192AA12-1CB6-EBC3-A3D0-82528D934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978" y="2454486"/>
            <a:ext cx="440666" cy="50410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30B44F7-9463-5D9F-3B4F-2D0F31456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978" y="1311486"/>
            <a:ext cx="440666" cy="50410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AC07C2A-9BB8-AB1C-9460-0B4F88D46DA9}"/>
              </a:ext>
            </a:extLst>
          </p:cNvPr>
          <p:cNvSpPr txBox="1"/>
          <p:nvPr/>
        </p:nvSpPr>
        <p:spPr>
          <a:xfrm>
            <a:off x="6919303" y="929534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6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0C2C1C1-39C9-F5B9-11DF-7A21255DEBDB}"/>
              </a:ext>
            </a:extLst>
          </p:cNvPr>
          <p:cNvSpPr txBox="1"/>
          <p:nvPr/>
        </p:nvSpPr>
        <p:spPr>
          <a:xfrm>
            <a:off x="6919303" y="2245062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7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5AC0946-08BD-012C-8217-6BF047F91BF1}"/>
              </a:ext>
            </a:extLst>
          </p:cNvPr>
          <p:cNvSpPr txBox="1"/>
          <p:nvPr/>
        </p:nvSpPr>
        <p:spPr>
          <a:xfrm>
            <a:off x="190699" y="1058930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6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1A93448-219C-EB5A-11B3-0DF497E78A79}"/>
              </a:ext>
            </a:extLst>
          </p:cNvPr>
          <p:cNvSpPr txBox="1"/>
          <p:nvPr/>
        </p:nvSpPr>
        <p:spPr>
          <a:xfrm>
            <a:off x="169133" y="2406807"/>
            <a:ext cx="232833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solidFill>
                  <a:srgbClr val="FF0000"/>
                </a:solidFill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90728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DC33B21-58F1-2A5A-6CD1-9A466269C7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Anglo American  /  © 2021 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EF1CB71-ABF0-190D-CC49-BAB59EF26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1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15" y="151080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Head Light"/>
              </a:rPr>
              <a:t>Gestão de Desempenho de Contratadas (CPM)</a:t>
            </a:r>
            <a:endParaRPr lang="en-US" sz="2400">
              <a:gradFill>
                <a:gsLst>
                  <a:gs pos="0">
                    <a:schemeClr val="bg2"/>
                  </a:gs>
                  <a:gs pos="25000">
                    <a:schemeClr val="tx1"/>
                  </a:gs>
                  <a:gs pos="60000">
                    <a:schemeClr val="tx2"/>
                  </a:gs>
                </a:gsLst>
                <a:lin ang="0" scaled="0"/>
              </a:gradFill>
              <a:latin typeface="AA Smart Sans Head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52667-DA84-9E47-9F49-DEC4FC9AC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20" y="3464579"/>
            <a:ext cx="5273993" cy="2700338"/>
          </a:xfrm>
        </p:spPr>
        <p:txBody>
          <a:bodyPr>
            <a:normAutofit/>
          </a:bodyPr>
          <a:lstStyle/>
          <a:p>
            <a:endParaRPr lang="pt-BR" b="0"/>
          </a:p>
          <a:p>
            <a:endParaRPr lang="en-GB" b="0"/>
          </a:p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026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8731D5C-5AAF-CA32-0FC7-63B76F2C7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26375"/>
          <a:stretch/>
        </p:blipFill>
        <p:spPr bwMode="auto">
          <a:xfrm>
            <a:off x="5927787" y="1089442"/>
            <a:ext cx="3206786" cy="36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A233F0-05B7-4F90-01CC-A5E412B4042C}"/>
              </a:ext>
            </a:extLst>
          </p:cNvPr>
          <p:cNvSpPr txBox="1"/>
          <p:nvPr/>
        </p:nvSpPr>
        <p:spPr>
          <a:xfrm>
            <a:off x="189933" y="1288944"/>
            <a:ext cx="486526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latin typeface="AA Smart Sans Head Light"/>
              </a:rPr>
              <a:t>O objetivo do CPM é implementar um processo integrado de ponta a ponta para gerenciar todas as contratadas em nossas instalações, de modo que todos que trabalham em nome da Anglo American ​sejam incondicionais com relação à segurança, e ​cumpram os requisitos mínimos de todos os contratos. ​</a:t>
            </a:r>
          </a:p>
          <a:p>
            <a:endParaRPr lang="pt-BR" sz="1000">
              <a:latin typeface="AA Smart Sans Head Light"/>
            </a:endParaRPr>
          </a:p>
          <a:p>
            <a:r>
              <a:rPr lang="pt-BR" sz="1000">
                <a:latin typeface="AA Smart Sans Head Light"/>
              </a:rPr>
              <a:t>O CPM é composto de um novo processo, um novo sistema (SAP </a:t>
            </a:r>
            <a:r>
              <a:rPr lang="pt-BR" sz="1000" err="1">
                <a:latin typeface="AA Smart Sans Head Light"/>
              </a:rPr>
              <a:t>Fieldglass</a:t>
            </a:r>
            <a:r>
              <a:rPr lang="pt-BR" sz="1000">
                <a:latin typeface="AA Smart Sans Head Light"/>
              </a:rPr>
              <a:t>) e um nova estrutura de Apoio à Gestão de Contratadas (CMSS). </a:t>
            </a:r>
          </a:p>
          <a:p>
            <a:endParaRPr lang="pt-BR" sz="1000">
              <a:latin typeface="AA Smart Sans Head Light"/>
            </a:endParaRPr>
          </a:p>
          <a:p>
            <a:r>
              <a:rPr lang="pt-BR" sz="1000">
                <a:latin typeface="AA Smart Sans Head Light"/>
              </a:rPr>
              <a:t>Com o CPM estamos criando um ambiente de trabalho físico e psicologicamente seguro, saudável e produtivo para todos os funcionários, contratados e fornecedores.</a:t>
            </a:r>
          </a:p>
          <a:p>
            <a:endParaRPr lang="pt-BR" sz="1600">
              <a:latin typeface="AA Smart Sans Head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096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4B148-7AFC-C543-97B7-0D7AA6A45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2032000"/>
            <a:ext cx="6419187" cy="1079500"/>
          </a:xfrm>
        </p:spPr>
        <p:txBody>
          <a:bodyPr>
            <a:normAutofit/>
          </a:bodyPr>
          <a:lstStyle/>
          <a:p>
            <a:r>
              <a:rPr lang="en-GB">
                <a:latin typeface="AA Smart Sans Head Light"/>
              </a:rPr>
              <a:t>O que é SAP Fieldglass?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48D47-EF45-4061-BFAB-0CE3B144B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F7B28-440C-4D1E-A8A8-6B6A4DFEC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Anglo American  /  © 2024 </a:t>
            </a:r>
          </a:p>
        </p:txBody>
      </p:sp>
    </p:spTree>
    <p:extLst>
      <p:ext uri="{BB962C8B-B14F-4D97-AF65-F5344CB8AC3E}">
        <p14:creationId xmlns:p14="http://schemas.microsoft.com/office/powerpoint/2010/main" val="19603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a10ec420bd_0_132"/>
          <p:cNvSpPr/>
          <p:nvPr/>
        </p:nvSpPr>
        <p:spPr>
          <a:xfrm>
            <a:off x="3250249" y="1431836"/>
            <a:ext cx="2422304" cy="2350504"/>
          </a:xfrm>
          <a:prstGeom prst="ellipse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ts val="1800"/>
            </a:pPr>
            <a:endParaRPr sz="1350">
              <a:solidFill>
                <a:srgbClr val="FF0000"/>
              </a:solidFill>
              <a:latin typeface="AA Smart Sans Head Light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ga10ec420bd_0_132"/>
          <p:cNvSpPr/>
          <p:nvPr/>
        </p:nvSpPr>
        <p:spPr>
          <a:xfrm>
            <a:off x="3420175" y="1577821"/>
            <a:ext cx="2085300" cy="2033100"/>
          </a:xfrm>
          <a:prstGeom prst="ellipse">
            <a:avLst/>
          </a:prstGeom>
          <a:noFill/>
          <a:ln w="28575" cap="flat" cmpd="sng">
            <a:solidFill>
              <a:srgbClr val="FF8B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ts val="1800"/>
            </a:pPr>
            <a:endParaRPr sz="1350">
              <a:solidFill>
                <a:srgbClr val="FE8C00"/>
              </a:solidFill>
              <a:highlight>
                <a:srgbClr val="FFFF00"/>
              </a:highlight>
              <a:latin typeface="AA Smart Sans Head Light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ga10ec420bd_0_132"/>
          <p:cNvSpPr txBox="1"/>
          <p:nvPr/>
        </p:nvSpPr>
        <p:spPr>
          <a:xfrm>
            <a:off x="290238" y="1629202"/>
            <a:ext cx="2705766" cy="102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pt-BR" sz="1000">
                <a:latin typeface="AA Smart Sans Head Light"/>
                <a:sym typeface="Calibri"/>
              </a:rPr>
              <a:t>É um sistema que facilitará e garantirá a </a:t>
            </a:r>
            <a:r>
              <a:rPr lang="pt-BR" sz="1000" b="1">
                <a:latin typeface="AA Smart Sans Head Light"/>
                <a:sym typeface="Calibri"/>
              </a:rPr>
              <a:t>gestão eficiente e segura das contratadas</a:t>
            </a:r>
            <a:r>
              <a:rPr lang="pt-BR" sz="1000">
                <a:latin typeface="AA Smart Sans Head Light"/>
                <a:sym typeface="Calibri"/>
              </a:rPr>
              <a:t>, promovendo conformidade com nossas normas de segurança e valores.</a:t>
            </a:r>
            <a:endParaRPr lang="pt-BR" sz="1000">
              <a:latin typeface="AA Smart Sans Head Light"/>
            </a:endParaRPr>
          </a:p>
        </p:txBody>
      </p:sp>
      <p:sp>
        <p:nvSpPr>
          <p:cNvPr id="1126" name="Google Shape;1126;ga10ec420bd_0_132"/>
          <p:cNvSpPr txBox="1"/>
          <p:nvPr/>
        </p:nvSpPr>
        <p:spPr>
          <a:xfrm>
            <a:off x="863446" y="1366229"/>
            <a:ext cx="1787290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000000"/>
              </a:buClr>
              <a:buSzPts val="1800"/>
            </a:pPr>
            <a:r>
              <a:rPr lang="pt-BR" sz="1400" b="1">
                <a:solidFill>
                  <a:schemeClr val="tx2"/>
                </a:solidFill>
                <a:latin typeface="AA Smart Sans Head Light"/>
                <a:sym typeface="Calibri"/>
              </a:rPr>
              <a:t>O QUE É</a:t>
            </a:r>
            <a:endParaRPr lang="pt-BR" sz="1400" b="1">
              <a:solidFill>
                <a:schemeClr val="tx2"/>
              </a:solidFill>
              <a:latin typeface="AA Smart Sans Head Light"/>
            </a:endParaRPr>
          </a:p>
        </p:txBody>
      </p:sp>
      <p:sp>
        <p:nvSpPr>
          <p:cNvPr id="1127" name="Google Shape;1127;ga10ec420bd_0_132"/>
          <p:cNvSpPr txBox="1"/>
          <p:nvPr/>
        </p:nvSpPr>
        <p:spPr>
          <a:xfrm>
            <a:off x="6169212" y="1352227"/>
            <a:ext cx="130994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r>
              <a:rPr lang="pt-BR" sz="1400" b="1">
                <a:solidFill>
                  <a:schemeClr val="tx2"/>
                </a:solidFill>
                <a:latin typeface="AA Smart Sans Head Light"/>
                <a:sym typeface="Calibri"/>
              </a:rPr>
              <a:t>BENEFÍCIOS</a:t>
            </a:r>
            <a:endParaRPr lang="pt-BR" sz="1400" b="1">
              <a:solidFill>
                <a:schemeClr val="tx2"/>
              </a:solidFill>
              <a:latin typeface="AA Smart Sans Head Light"/>
            </a:endParaRPr>
          </a:p>
        </p:txBody>
      </p:sp>
      <p:sp>
        <p:nvSpPr>
          <p:cNvPr id="1128" name="Google Shape;1128;ga10ec420bd_0_132"/>
          <p:cNvSpPr txBox="1"/>
          <p:nvPr/>
        </p:nvSpPr>
        <p:spPr>
          <a:xfrm>
            <a:off x="5842479" y="1685411"/>
            <a:ext cx="2932126" cy="103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pt-BR" sz="1000" b="1">
                <a:latin typeface="AA Smart Sans Head Light"/>
                <a:sym typeface="Calibri"/>
              </a:rPr>
              <a:t>Agilidade</a:t>
            </a:r>
            <a:r>
              <a:rPr lang="pt-BR" sz="1000">
                <a:latin typeface="AA Smart Sans Head Light"/>
                <a:sym typeface="Calibri"/>
              </a:rPr>
              <a:t> na mobilização de terceiros, </a:t>
            </a:r>
            <a:r>
              <a:rPr lang="pt-BR" sz="1000" b="1">
                <a:latin typeface="AA Smart Sans Head Light"/>
                <a:sym typeface="Calibri"/>
              </a:rPr>
              <a:t>processo de medição sistematizado</a:t>
            </a:r>
            <a:r>
              <a:rPr lang="pt-BR" sz="1000">
                <a:latin typeface="AA Smart Sans Head Light"/>
                <a:sym typeface="Calibri"/>
              </a:rPr>
              <a:t>, padronização e otimização do processo e </a:t>
            </a:r>
            <a:r>
              <a:rPr lang="pt-BR" sz="1000" b="1">
                <a:latin typeface="AA Smart Sans Head Light"/>
                <a:sym typeface="Calibri"/>
              </a:rPr>
              <a:t>melhoria da segurança </a:t>
            </a:r>
            <a:r>
              <a:rPr lang="pt-BR" sz="1000">
                <a:latin typeface="AA Smart Sans Head Light"/>
                <a:sym typeface="Calibri"/>
              </a:rPr>
              <a:t>em campo.</a:t>
            </a:r>
            <a:endParaRPr lang="pt-BR" sz="1000">
              <a:latin typeface="AA Smart Sans Head Light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500"/>
            </a:pPr>
            <a:endParaRPr sz="1000">
              <a:solidFill>
                <a:srgbClr val="FF0000"/>
              </a:solidFill>
              <a:latin typeface="AA Smart Sans Head Light"/>
              <a:ea typeface="Calibri"/>
              <a:cs typeface="Calibri"/>
              <a:sym typeface="Calibri"/>
            </a:endParaRPr>
          </a:p>
        </p:txBody>
      </p:sp>
      <p:pic>
        <p:nvPicPr>
          <p:cNvPr id="1132" name="Google Shape;1132;ga10ec420bd_0_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2453" y="1882729"/>
            <a:ext cx="1343970" cy="1363837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ga10ec420bd_0_132"/>
          <p:cNvSpPr txBox="1"/>
          <p:nvPr/>
        </p:nvSpPr>
        <p:spPr>
          <a:xfrm>
            <a:off x="6169212" y="2987046"/>
            <a:ext cx="1341482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r>
              <a:rPr lang="pt-BR" sz="1400" b="1">
                <a:solidFill>
                  <a:schemeClr val="tx2"/>
                </a:solidFill>
                <a:latin typeface="AA Smart Sans Head Light"/>
                <a:sym typeface="Calibri"/>
              </a:rPr>
              <a:t>IMPACTADOS</a:t>
            </a:r>
            <a:endParaRPr lang="pt-BR" sz="1400" b="1">
              <a:solidFill>
                <a:schemeClr val="tx2"/>
              </a:solidFill>
              <a:latin typeface="AA Smart Sans Head Light"/>
              <a:sym typeface="Arial"/>
            </a:endParaRPr>
          </a:p>
        </p:txBody>
      </p:sp>
      <p:sp>
        <p:nvSpPr>
          <p:cNvPr id="1134" name="Google Shape;1134;ga10ec420bd_0_132"/>
          <p:cNvSpPr txBox="1"/>
          <p:nvPr/>
        </p:nvSpPr>
        <p:spPr>
          <a:xfrm>
            <a:off x="5852139" y="3236048"/>
            <a:ext cx="2912805" cy="145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pt-BR" sz="1000">
                <a:latin typeface="AA Smart Sans Head Light"/>
                <a:sym typeface="Calibri"/>
              </a:rPr>
              <a:t>Cada pessoa desempenha um papel específico com a implementação do sistema: gestor</a:t>
            </a:r>
            <a:r>
              <a:rPr lang="pt-BR" sz="1000">
                <a:latin typeface="AA Smart Sans Head Light"/>
              </a:rPr>
              <a:t> e fiscal de contrato, especialistas em segurança, saúde, meio ambiente e desempenho social, equipe de segurança empresarial, gestão de contratadas e fornecedores.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endParaRPr lang="pt-BR" sz="1000">
              <a:solidFill>
                <a:srgbClr val="000000"/>
              </a:solidFill>
              <a:latin typeface="AA Smart Sans Head Light"/>
              <a:ea typeface="Calibri"/>
              <a:cs typeface="Calibri"/>
            </a:endParaRPr>
          </a:p>
        </p:txBody>
      </p:sp>
      <p:sp>
        <p:nvSpPr>
          <p:cNvPr id="1140" name="Google Shape;1140;ga10ec420bd_0_132"/>
          <p:cNvSpPr txBox="1"/>
          <p:nvPr/>
        </p:nvSpPr>
        <p:spPr>
          <a:xfrm>
            <a:off x="1296577" y="2984538"/>
            <a:ext cx="1410750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000000"/>
              </a:buClr>
              <a:buSzPts val="1800"/>
            </a:pPr>
            <a:r>
              <a:rPr lang="pt-BR" sz="1400" b="1">
                <a:solidFill>
                  <a:schemeClr val="tx2"/>
                </a:solidFill>
                <a:latin typeface="AA Smart Sans Head Light"/>
                <a:sym typeface="Calibri"/>
              </a:rPr>
              <a:t>OBJETIVO</a:t>
            </a:r>
            <a:endParaRPr sz="1400" b="1">
              <a:solidFill>
                <a:schemeClr val="tx2"/>
              </a:solidFill>
              <a:latin typeface="AA Smart Sans Head Light"/>
              <a:sym typeface="Calibri"/>
            </a:endParaRPr>
          </a:p>
        </p:txBody>
      </p:sp>
      <p:pic>
        <p:nvPicPr>
          <p:cNvPr id="3" name="Gráfico 2" descr="Lâmpada e engrenagem com preenchimento sólido">
            <a:extLst>
              <a:ext uri="{FF2B5EF4-FFF2-40B4-BE49-F238E27FC236}">
                <a16:creationId xmlns:a16="http://schemas.microsoft.com/office/drawing/2014/main" id="{1BC7D9C0-CA76-380D-57EF-A0916A144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8624" y="1305731"/>
            <a:ext cx="299523" cy="325344"/>
          </a:xfrm>
          <a:prstGeom prst="rect">
            <a:avLst/>
          </a:prstGeom>
        </p:spPr>
      </p:pic>
      <p:pic>
        <p:nvPicPr>
          <p:cNvPr id="4" name="Gráfico 3" descr="Gráfico de barras com tendência ascendente com preenchimento sólido">
            <a:extLst>
              <a:ext uri="{FF2B5EF4-FFF2-40B4-BE49-F238E27FC236}">
                <a16:creationId xmlns:a16="http://schemas.microsoft.com/office/drawing/2014/main" id="{661EA115-9906-55E8-74F8-9264BE476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2416" y="2932513"/>
            <a:ext cx="316908" cy="316908"/>
          </a:xfrm>
          <a:prstGeom prst="rect">
            <a:avLst/>
          </a:prstGeom>
        </p:spPr>
      </p:pic>
      <p:pic>
        <p:nvPicPr>
          <p:cNvPr id="5" name="Gráfico 4" descr="Sucesso do grupo com preenchimento sólido">
            <a:extLst>
              <a:ext uri="{FF2B5EF4-FFF2-40B4-BE49-F238E27FC236}">
                <a16:creationId xmlns:a16="http://schemas.microsoft.com/office/drawing/2014/main" id="{978054F4-CB28-312E-147D-B74CBBA79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2237" y="2959073"/>
            <a:ext cx="276975" cy="276975"/>
          </a:xfrm>
          <a:prstGeom prst="rect">
            <a:avLst/>
          </a:prstGeom>
        </p:spPr>
      </p:pic>
      <p:pic>
        <p:nvPicPr>
          <p:cNvPr id="6" name="Gráfico 5" descr="Sinal de polegar para cima com preenchimento sólido">
            <a:extLst>
              <a:ext uri="{FF2B5EF4-FFF2-40B4-BE49-F238E27FC236}">
                <a16:creationId xmlns:a16="http://schemas.microsoft.com/office/drawing/2014/main" id="{5C4DE1CE-F83B-56A1-4168-E205224B90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79970" y="1329767"/>
            <a:ext cx="283023" cy="2830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31" name="Tinta 1130">
                <a:extLst>
                  <a:ext uri="{FF2B5EF4-FFF2-40B4-BE49-F238E27FC236}">
                    <a16:creationId xmlns:a16="http://schemas.microsoft.com/office/drawing/2014/main" id="{301F5F5F-004D-D619-9827-C46D52E0E2D0}"/>
                  </a:ext>
                </a:extLst>
              </p14:cNvPr>
              <p14:cNvContentPartPr/>
              <p14:nvPr/>
            </p14:nvContentPartPr>
            <p14:xfrm>
              <a:off x="257779" y="3782339"/>
              <a:ext cx="1247940" cy="345600"/>
            </p14:xfrm>
          </p:contentPart>
        </mc:Choice>
        <mc:Fallback xmlns="">
          <p:pic>
            <p:nvPicPr>
              <p:cNvPr id="1131" name="Tinta 1130">
                <a:extLst>
                  <a:ext uri="{FF2B5EF4-FFF2-40B4-BE49-F238E27FC236}">
                    <a16:creationId xmlns:a16="http://schemas.microsoft.com/office/drawing/2014/main" id="{301F5F5F-004D-D619-9827-C46D52E0E2D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1662" y="3776219"/>
                <a:ext cx="1260175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35" name="Tinta 1134">
                <a:extLst>
                  <a:ext uri="{FF2B5EF4-FFF2-40B4-BE49-F238E27FC236}">
                    <a16:creationId xmlns:a16="http://schemas.microsoft.com/office/drawing/2014/main" id="{9D48DF0D-CD3F-EDA2-EC4A-9B0BA199F29A}"/>
                  </a:ext>
                </a:extLst>
              </p14:cNvPr>
              <p14:cNvContentPartPr/>
              <p14:nvPr/>
            </p14:nvContentPartPr>
            <p14:xfrm>
              <a:off x="46099" y="3355199"/>
              <a:ext cx="3879900" cy="892620"/>
            </p14:xfrm>
          </p:contentPart>
        </mc:Choice>
        <mc:Fallback xmlns="">
          <p:pic>
            <p:nvPicPr>
              <p:cNvPr id="1135" name="Tinta 1134">
                <a:extLst>
                  <a:ext uri="{FF2B5EF4-FFF2-40B4-BE49-F238E27FC236}">
                    <a16:creationId xmlns:a16="http://schemas.microsoft.com/office/drawing/2014/main" id="{9D48DF0D-CD3F-EDA2-EC4A-9B0BA199F29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979" y="3349078"/>
                <a:ext cx="3892139" cy="904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36" name="Tinta 1135">
                <a:extLst>
                  <a:ext uri="{FF2B5EF4-FFF2-40B4-BE49-F238E27FC236}">
                    <a16:creationId xmlns:a16="http://schemas.microsoft.com/office/drawing/2014/main" id="{E762C6C0-7CAC-0B14-E738-A78F0617E704}"/>
                  </a:ext>
                </a:extLst>
              </p14:cNvPr>
              <p14:cNvContentPartPr/>
              <p14:nvPr/>
            </p14:nvContentPartPr>
            <p14:xfrm>
              <a:off x="234097" y="3543204"/>
              <a:ext cx="2186460" cy="527850"/>
            </p14:xfrm>
          </p:contentPart>
        </mc:Choice>
        <mc:Fallback xmlns="">
          <p:pic>
            <p:nvPicPr>
              <p:cNvPr id="1136" name="Tinta 1135">
                <a:extLst>
                  <a:ext uri="{FF2B5EF4-FFF2-40B4-BE49-F238E27FC236}">
                    <a16:creationId xmlns:a16="http://schemas.microsoft.com/office/drawing/2014/main" id="{E762C6C0-7CAC-0B14-E738-A78F0617E7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1102" y="3480193"/>
                <a:ext cx="2312090" cy="653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47" name="Tinta 1146">
                <a:extLst>
                  <a:ext uri="{FF2B5EF4-FFF2-40B4-BE49-F238E27FC236}">
                    <a16:creationId xmlns:a16="http://schemas.microsoft.com/office/drawing/2014/main" id="{00888DD0-9192-7D2D-D177-D3ADEBE8C064}"/>
                  </a:ext>
                </a:extLst>
              </p14:cNvPr>
              <p14:cNvContentPartPr/>
              <p14:nvPr/>
            </p14:nvContentPartPr>
            <p14:xfrm>
              <a:off x="137899" y="3944091"/>
              <a:ext cx="1101600" cy="449010"/>
            </p14:xfrm>
          </p:contentPart>
        </mc:Choice>
        <mc:Fallback xmlns="">
          <p:pic>
            <p:nvPicPr>
              <p:cNvPr id="1147" name="Tinta 1146">
                <a:extLst>
                  <a:ext uri="{FF2B5EF4-FFF2-40B4-BE49-F238E27FC236}">
                    <a16:creationId xmlns:a16="http://schemas.microsoft.com/office/drawing/2014/main" id="{00888DD0-9192-7D2D-D177-D3ADEBE8C06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899" y="3881129"/>
                <a:ext cx="1227240" cy="574574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6B985F67-EA92-8C22-C824-6A2BC2E3524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1138" name="Google Shape;1138;ga10ec420bd_0_132"/>
          <p:cNvSpPr txBox="1"/>
          <p:nvPr/>
        </p:nvSpPr>
        <p:spPr>
          <a:xfrm>
            <a:off x="48734" y="3228709"/>
            <a:ext cx="2981831" cy="13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pt-BR" sz="1000">
                <a:latin typeface="AA Smart Sans Head Light"/>
                <a:sym typeface="Calibri"/>
              </a:rPr>
              <a:t>Promover a adesão à política e ao procedimento de CPM</a:t>
            </a:r>
            <a:r>
              <a:rPr lang="pt-BR" sz="1000" b="1">
                <a:latin typeface="AA Smart Sans Head Light"/>
                <a:sym typeface="Calibri"/>
              </a:rPr>
              <a:t>, padronizar o gerenciamento de desempenho</a:t>
            </a:r>
            <a:r>
              <a:rPr lang="pt-BR" sz="1000">
                <a:latin typeface="AA Smart Sans Head Light"/>
                <a:sym typeface="Calibri"/>
              </a:rPr>
              <a:t> de contratadas, incluindo mobilização, desmobilização e aprovações de medições</a:t>
            </a:r>
            <a:r>
              <a:rPr lang="pt-BR" sz="1000">
                <a:solidFill>
                  <a:schemeClr val="tx1">
                    <a:lumMod val="50000"/>
                  </a:schemeClr>
                </a:solidFill>
                <a:latin typeface="AA Smart Sans Head Light"/>
                <a:ea typeface="Calibri"/>
                <a:cs typeface="Calibri"/>
                <a:sym typeface="Calibri"/>
              </a:rPr>
              <a:t>. </a:t>
            </a:r>
            <a:endParaRPr sz="1000">
              <a:solidFill>
                <a:schemeClr val="tx1">
                  <a:lumMod val="50000"/>
                </a:schemeClr>
              </a:solidFill>
              <a:latin typeface="AA Smart Sans Head Light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C0F1D0B1-CAD8-BA3E-87A7-E88ED5BC70AF}"/>
                  </a:ext>
                </a:extLst>
              </p14:cNvPr>
              <p14:cNvContentPartPr/>
              <p14:nvPr/>
            </p14:nvContentPartPr>
            <p14:xfrm>
              <a:off x="81365" y="4429138"/>
              <a:ext cx="733320" cy="27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C0F1D0B1-CAD8-BA3E-87A7-E88ED5BC70A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365" y="4381888"/>
                <a:ext cx="858960" cy="945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BEF6B16-0412-C117-8EC5-AC7786FB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Visão Geral SAP </a:t>
            </a:r>
            <a:r>
              <a:rPr lang="pt-BR" sz="2400" err="1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 Light"/>
              </a:rPr>
              <a:t>Fieldglass</a:t>
            </a:r>
            <a:endParaRPr lang="en-US" sz="2400">
              <a:gradFill>
                <a:gsLst>
                  <a:gs pos="0">
                    <a:srgbClr val="FF0000"/>
                  </a:gs>
                  <a:gs pos="25000">
                    <a:srgbClr val="031795"/>
                  </a:gs>
                  <a:gs pos="60000">
                    <a:srgbClr val="347FF6"/>
                  </a:gs>
                </a:gsLst>
                <a:lin ang="0" scaled="0"/>
              </a:gradFill>
              <a:latin typeface="AA Smart Sans Light"/>
            </a:endParaRP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8996DF62-28FC-2F50-4B7A-1612271229FD}"/>
              </a:ext>
            </a:extLst>
          </p:cNvPr>
          <p:cNvSpPr txBox="1">
            <a:spLocks/>
          </p:cNvSpPr>
          <p:nvPr/>
        </p:nvSpPr>
        <p:spPr>
          <a:xfrm>
            <a:off x="176302" y="4782850"/>
            <a:ext cx="7943893" cy="10772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/>
              <a:t>Anglo American  /  © 2024 </a:t>
            </a:r>
          </a:p>
        </p:txBody>
      </p:sp>
    </p:spTree>
    <p:extLst>
      <p:ext uri="{BB962C8B-B14F-4D97-AF65-F5344CB8AC3E}">
        <p14:creationId xmlns:p14="http://schemas.microsoft.com/office/powerpoint/2010/main" val="128427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4B148-7AFC-C543-97B7-0D7AA6A45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2032000"/>
            <a:ext cx="6419187" cy="1079500"/>
          </a:xfrm>
        </p:spPr>
        <p:txBody>
          <a:bodyPr>
            <a:normAutofit/>
          </a:bodyPr>
          <a:lstStyle/>
          <a:p>
            <a:r>
              <a:rPr lang="pt-BR">
                <a:latin typeface="AA Smart Sans Light"/>
              </a:rPr>
              <a:t>Glossário (Termos Principais) </a:t>
            </a:r>
            <a:endParaRPr lang="es-CO">
              <a:latin typeface="AA Smart Sans Ligh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48D47-EF45-4061-BFAB-0CE3B144B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F7B28-440C-4D1E-A8A8-6B6A4DFEC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Anglo American  /  © 2024 </a:t>
            </a:r>
          </a:p>
        </p:txBody>
      </p:sp>
    </p:spTree>
    <p:extLst>
      <p:ext uri="{BB962C8B-B14F-4D97-AF65-F5344CB8AC3E}">
        <p14:creationId xmlns:p14="http://schemas.microsoft.com/office/powerpoint/2010/main" val="2426612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 b="1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"/>
              </a:rPr>
              <a:t>Termos Principais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>
                <a:latin typeface="AA Smart Sans Head Light"/>
              </a:rPr>
              <a:pPr/>
              <a:t>7</a:t>
            </a:fld>
            <a:endParaRPr lang="en-US">
              <a:latin typeface="AA Smart Sans Head Light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>
                <a:latin typeface="AA Smart Sans Head Light"/>
              </a:rPr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08D7DCF-DB23-6133-187C-0AFDAA1CD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745405"/>
              </p:ext>
            </p:extLst>
          </p:nvPr>
        </p:nvGraphicFramePr>
        <p:xfrm>
          <a:off x="592856" y="1058870"/>
          <a:ext cx="7259411" cy="3598360"/>
        </p:xfrm>
        <a:graphic>
          <a:graphicData uri="http://schemas.openxmlformats.org/drawingml/2006/table">
            <a:tbl>
              <a:tblPr/>
              <a:tblGrid>
                <a:gridCol w="2326726">
                  <a:extLst>
                    <a:ext uri="{9D8B030D-6E8A-4147-A177-3AD203B41FA5}">
                      <a16:colId xmlns:a16="http://schemas.microsoft.com/office/drawing/2014/main" val="874923920"/>
                    </a:ext>
                  </a:extLst>
                </a:gridCol>
                <a:gridCol w="4932685">
                  <a:extLst>
                    <a:ext uri="{9D8B030D-6E8A-4147-A177-3AD203B41FA5}">
                      <a16:colId xmlns:a16="http://schemas.microsoft.com/office/drawing/2014/main" val="1299593449"/>
                    </a:ext>
                  </a:extLst>
                </a:gridCol>
              </a:tblGrid>
              <a:tr h="172779">
                <a:tc>
                  <a:txBody>
                    <a:bodyPr/>
                    <a:lstStyle/>
                    <a:p>
                      <a:pPr algn="ctr"/>
                      <a:r>
                        <a:rPr lang="pt-BR" sz="1400" b="1" noProof="0">
                          <a:effectLst/>
                          <a:latin typeface="AA Smart Sans Light"/>
                        </a:rPr>
                        <a:t>Termo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noProof="0">
                          <a:effectLst/>
                          <a:latin typeface="AA Smart Sans Light"/>
                        </a:rPr>
                        <a:t>Descrição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26583"/>
                  </a:ext>
                </a:extLst>
              </a:tr>
              <a:tr h="677825"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Acesso à Operação (ATO)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O Acesso à Operação (ATO) é concedido quando os requisitos de mobilização são atendidos. Isso permite que o trabalhador da contratada acesse o site.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922555"/>
                  </a:ext>
                </a:extLst>
              </a:tr>
              <a:tr h="465174"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Acordo de Acesso da Contratada (CAA)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O Acordo de Acesso da Contratada é o acordo entre o SAP </a:t>
                      </a:r>
                      <a:r>
                        <a:rPr lang="pt-BR" sz="1200" noProof="0" err="1">
                          <a:effectLst/>
                          <a:latin typeface="AA Smart Sans Light"/>
                        </a:rPr>
                        <a:t>Fieldglass</a:t>
                      </a:r>
                      <a:r>
                        <a:rPr lang="pt-BR" sz="1200" noProof="0">
                          <a:effectLst/>
                          <a:latin typeface="AA Smart Sans Light"/>
                        </a:rPr>
                        <a:t> Inc. e a empresa que permite o acesso aos seus usuários. É o aceite para atuar no sistema. 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390299"/>
                  </a:ext>
                </a:extLst>
              </a:tr>
              <a:tr h="505046"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Aprovador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Um usuário que tem permissão para revisar os documentos enviados e tomar as medidas necessárias, como editar, aprovar ou rejeitar documentos.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105777"/>
                  </a:ext>
                </a:extLst>
              </a:tr>
              <a:tr h="903767"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Contratado(s) / Trabalhadores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Um indivíduo com um contrato formal de serviços ou empregado temporário para fazer um trabalho específico, fornecer um serviço específico ou qualquer trabalho adicional de instalação, comissionamento ou supervisão.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0297"/>
                  </a:ext>
                </a:extLst>
              </a:tr>
              <a:tr h="216617"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Contrato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Um acordo entre duas ou mais partes que cria direitos e obrigações legais que podem ser aplicados.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820062"/>
                  </a:ext>
                </a:extLst>
              </a:tr>
              <a:tr h="318976"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CPM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noProof="0">
                          <a:effectLst/>
                          <a:latin typeface="AA Smart Sans Light"/>
                        </a:rPr>
                        <a:t>Gestão de Desempenho de Contratadas (CPM)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45027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7628F51-13D8-9F76-0067-590EB4AE8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929" y="3311464"/>
            <a:ext cx="1486498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826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 b="1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"/>
              </a:rPr>
              <a:t>Termos Principais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>
                <a:latin typeface="AA Smart Sans Head Light"/>
              </a:rPr>
              <a:pPr/>
              <a:t>8</a:t>
            </a:fld>
            <a:endParaRPr lang="en-US">
              <a:latin typeface="AA Smart Sans Head Ligh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D305EF7-E87D-4CEC-B347-3DB738F170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pt-BR"/>
              <a:t>Glossário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>
                <a:latin typeface="AA Smart Sans Head Light"/>
              </a:rPr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08D7DCF-DB23-6133-187C-0AFDAA1CD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53291"/>
              </p:ext>
            </p:extLst>
          </p:nvPr>
        </p:nvGraphicFramePr>
        <p:xfrm>
          <a:off x="668522" y="1074585"/>
          <a:ext cx="7397086" cy="3671792"/>
        </p:xfrm>
        <a:graphic>
          <a:graphicData uri="http://schemas.openxmlformats.org/drawingml/2006/table">
            <a:tbl>
              <a:tblPr/>
              <a:tblGrid>
                <a:gridCol w="2368482">
                  <a:extLst>
                    <a:ext uri="{9D8B030D-6E8A-4147-A177-3AD203B41FA5}">
                      <a16:colId xmlns:a16="http://schemas.microsoft.com/office/drawing/2014/main" val="874923920"/>
                    </a:ext>
                  </a:extLst>
                </a:gridCol>
                <a:gridCol w="5028604">
                  <a:extLst>
                    <a:ext uri="{9D8B030D-6E8A-4147-A177-3AD203B41FA5}">
                      <a16:colId xmlns:a16="http://schemas.microsoft.com/office/drawing/2014/main" val="1299593449"/>
                    </a:ext>
                  </a:extLst>
                </a:gridCol>
              </a:tblGrid>
              <a:tr h="8664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 b="1" noProof="0" dirty="0">
                          <a:effectLst/>
                          <a:latin typeface="AA Smart Sans Light"/>
                        </a:rPr>
                        <a:t>Termo</a:t>
                      </a:r>
                      <a:endParaRPr lang="es-ES" sz="1400" b="1" dirty="0">
                        <a:latin typeface="AA Smart Sans Light"/>
                      </a:endParaRPr>
                    </a:p>
                  </a:txBody>
                  <a:tcPr marL="21661" marR="21661" marT="10830" marB="1083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 b="1" noProof="0" dirty="0">
                          <a:effectLst/>
                          <a:latin typeface="AA Smart Sans Light"/>
                        </a:rPr>
                        <a:t>Descrição</a:t>
                      </a:r>
                      <a:endParaRPr lang="es-ES" sz="1400" b="1" dirty="0">
                        <a:latin typeface="AA Smart Sans Light"/>
                      </a:endParaRPr>
                    </a:p>
                  </a:txBody>
                  <a:tcPr marL="21661" marR="21661" marT="10830" marB="1083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26583"/>
                  </a:ext>
                </a:extLst>
              </a:tr>
              <a:tr h="5183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 dirty="0">
                          <a:effectLst/>
                          <a:latin typeface="AA Smart Sans Light"/>
                        </a:rPr>
                        <a:t>Descrição do Serviço (SOW)</a:t>
                      </a:r>
                      <a:endParaRPr lang="pt-BR" sz="1200" noProof="0" dirty="0">
                        <a:latin typeface="AA Smart Sans Light"/>
                      </a:endParaRP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 dirty="0">
                          <a:effectLst/>
                          <a:latin typeface="AA Smart Sans Light"/>
                        </a:rPr>
                        <a:t>A SOW (Descrição do Serviço) no SAP </a:t>
                      </a:r>
                      <a:r>
                        <a:rPr lang="pt-BR" sz="1200" noProof="0" dirty="0" err="1">
                          <a:effectLst/>
                          <a:latin typeface="AA Smart Sans Light"/>
                        </a:rPr>
                        <a:t>Fieldglass</a:t>
                      </a:r>
                      <a:r>
                        <a:rPr lang="pt-BR" sz="1200" noProof="0" dirty="0">
                          <a:effectLst/>
                          <a:latin typeface="AA Smart Sans Light"/>
                        </a:rPr>
                        <a:t> é o espelho do Pedido de Compras do SAP ERP. </a:t>
                      </a:r>
                      <a:endParaRPr lang="pt-BR" sz="1200" noProof="0" dirty="0">
                        <a:latin typeface="AA Smart Sans Light"/>
                      </a:endParaRP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01967"/>
                  </a:ext>
                </a:extLst>
              </a:tr>
              <a:tr h="31897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 dirty="0">
                          <a:effectLst/>
                          <a:latin typeface="AA Smart Sans Light"/>
                        </a:rPr>
                        <a:t>Evento</a:t>
                      </a:r>
                      <a:endParaRPr lang="pt-BR" sz="1200" noProof="0" dirty="0">
                        <a:latin typeface="AA Smart Sans Light"/>
                      </a:endParaRP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b="0" i="0" u="none" strike="noStrike" noProof="0">
                          <a:effectLst/>
                          <a:latin typeface="AA Smart Sans Light"/>
                        </a:rPr>
                        <a:t>Medição do contrato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919909"/>
                  </a:ext>
                </a:extLst>
              </a:tr>
              <a:tr h="671513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pt-BR" sz="1200" kern="1200" noProof="0" dirty="0">
                          <a:solidFill>
                            <a:schemeClr val="tx1"/>
                          </a:solidFill>
                          <a:effectLst/>
                          <a:latin typeface="AA Smart Sans Light"/>
                          <a:ea typeface="+mn-ea"/>
                          <a:cs typeface="+mn-cs"/>
                        </a:rPr>
                        <a:t>Folha de Entrada de Serviço (SES)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pt-BR" sz="1200" kern="1200" noProof="0" dirty="0">
                          <a:solidFill>
                            <a:schemeClr val="tx1"/>
                          </a:solidFill>
                          <a:effectLst/>
                          <a:latin typeface="AA Smart Sans Light"/>
                          <a:ea typeface="+mn-ea"/>
                          <a:cs typeface="+mn-cs"/>
                        </a:rPr>
                        <a:t>A Folha de Entrada de Serviço (SES) é um registro dos serviços realizados para um pedido de compras. Uma SES é designada para submeter despesas para aprovação ou concluir tarefas ou marcos nas SOW.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964078"/>
                  </a:ext>
                </a:extLst>
              </a:tr>
              <a:tr h="41157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 dirty="0">
                          <a:effectLst/>
                          <a:latin typeface="AA Smart Sans Light"/>
                        </a:rPr>
                        <a:t>Fornecedor</a:t>
                      </a:r>
                      <a:endParaRPr lang="pt-BR" sz="1200" noProof="0" dirty="0">
                        <a:latin typeface="AA Smart Sans Light"/>
                      </a:endParaRPr>
                    </a:p>
                  </a:txBody>
                  <a:tcPr marL="21661" marR="21661" marT="10830" marB="1083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 dirty="0">
                          <a:effectLst/>
                          <a:latin typeface="AA Smart Sans Light"/>
                        </a:rPr>
                        <a:t>Fornecedores são pessoas físicas ou jurídicas que fornecem materiais ou serviços para uma empresa.</a:t>
                      </a:r>
                      <a:endParaRPr lang="pt-BR" sz="1200" noProof="0" dirty="0">
                        <a:latin typeface="AA Smart Sans Light"/>
                      </a:endParaRPr>
                    </a:p>
                  </a:txBody>
                  <a:tcPr marL="21661" marR="21661" marT="10830" marB="1083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931499"/>
                  </a:ext>
                </a:extLst>
              </a:tr>
              <a:tr h="21661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 dirty="0">
                          <a:effectLst/>
                          <a:latin typeface="AA Smart Sans Light"/>
                        </a:rPr>
                        <a:t>Gestor de Contrato</a:t>
                      </a:r>
                      <a:endParaRPr lang="pt-BR" sz="1200" noProof="0" dirty="0">
                        <a:latin typeface="AA Smart Sans Light"/>
                      </a:endParaRPr>
                    </a:p>
                  </a:txBody>
                  <a:tcPr marL="31675" marR="31675" marT="15837" marB="15837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 dirty="0">
                          <a:effectLst/>
                          <a:latin typeface="AA Smart Sans Light"/>
                        </a:rPr>
                        <a:t>Também conhecido como usuário final/proprietário do contrato, é a pessoa que solicita o trabalho a ser feito e é responsável pela SOW (Descrição do Serviço). Age em nome da empresa nos termos desse contrato e é responsável pelo gerenciamento do escopo contratado.</a:t>
                      </a:r>
                      <a:endParaRPr lang="pt-BR" sz="1200" noProof="0" dirty="0">
                        <a:latin typeface="AA Smart Sans Light"/>
                      </a:endParaRPr>
                    </a:p>
                  </a:txBody>
                  <a:tcPr marL="31675" marR="31675" marT="15837" marB="15837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963381"/>
                  </a:ext>
                </a:extLst>
              </a:tr>
              <a:tr h="2166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 err="1">
                          <a:effectLst/>
                          <a:latin typeface="AA Smart Sans Light"/>
                        </a:rPr>
                        <a:t>IsoMetrix</a:t>
                      </a:r>
                      <a:endParaRPr lang="pt-BR" sz="1200" noProof="0" dirty="0" err="1">
                        <a:effectLst/>
                        <a:latin typeface="AA Smart Sans Light"/>
                      </a:endParaRPr>
                    </a:p>
                  </a:txBody>
                  <a:tcPr marL="21661" marR="21661" marT="10830" marB="1083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 dirty="0" err="1">
                          <a:effectLst/>
                          <a:latin typeface="AA Smart Sans Light"/>
                        </a:rPr>
                        <a:t>IsoMetrix</a:t>
                      </a:r>
                      <a:r>
                        <a:rPr lang="pt-BR" sz="1200" noProof="0" dirty="0">
                          <a:effectLst/>
                          <a:latin typeface="AA Smart Sans Light"/>
                        </a:rPr>
                        <a:t> é o sistema de Segurança, Desenvolvimento Sustentável e Social. Algumas funções desempenhadas no </a:t>
                      </a:r>
                      <a:r>
                        <a:rPr lang="pt-BR" sz="1200" noProof="0" dirty="0" err="1">
                          <a:effectLst/>
                          <a:latin typeface="AA Smart Sans Light"/>
                        </a:rPr>
                        <a:t>IsoMetrix</a:t>
                      </a:r>
                      <a:r>
                        <a:rPr lang="pt-BR" sz="1200" noProof="0" dirty="0">
                          <a:effectLst/>
                          <a:latin typeface="AA Smart Sans Light"/>
                        </a:rPr>
                        <a:t> são: gerenciamento de riscos operacionais, auditorias, autoavaliações, gerenciamento de riscos e incidentes e rastreamento de permissões e compromissos.</a:t>
                      </a:r>
                      <a:endParaRPr lang="pt-BR" sz="1200" noProof="0" dirty="0">
                        <a:latin typeface="AA Smart Sans Light"/>
                      </a:endParaRPr>
                    </a:p>
                  </a:txBody>
                  <a:tcPr marL="21661" marR="21661" marT="10830" marB="1083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62191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7628F51-13D8-9F76-0067-590EB4AE8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929" y="3311464"/>
            <a:ext cx="1486498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333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5C98-FEE1-D245-92A9-3022004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328752"/>
            <a:ext cx="8351837" cy="504825"/>
          </a:xfrm>
        </p:spPr>
        <p:txBody>
          <a:bodyPr>
            <a:noAutofit/>
          </a:bodyPr>
          <a:lstStyle/>
          <a:p>
            <a:pPr>
              <a:lnSpc>
                <a:spcPts val="4950"/>
              </a:lnSpc>
            </a:pPr>
            <a:r>
              <a:rPr lang="pt-BR" sz="2400" b="1"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A Smart Sans"/>
              </a:rPr>
              <a:t>Termos Principais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640BF6-3691-4345-B5BE-0DF997237E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44360" y="4882524"/>
            <a:ext cx="121828" cy="107722"/>
          </a:xfrm>
        </p:spPr>
        <p:txBody>
          <a:bodyPr/>
          <a:lstStyle/>
          <a:p>
            <a:fld id="{AC586D5E-2722-0D44-AA02-B15E62DD293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9D5BC0-CF1D-4869-82EE-249D621A06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</p:spPr>
        <p:txBody>
          <a:bodyPr/>
          <a:lstStyle/>
          <a:p>
            <a:r>
              <a:rPr lang="en-US"/>
              <a:t>Anglo American  /  © 2024 </a:t>
            </a:r>
          </a:p>
        </p:txBody>
      </p:sp>
      <p:pic>
        <p:nvPicPr>
          <p:cNvPr id="13" name="Imagem 9" descr="Homem de uniforme e chapéu&#10;&#10;Descrição gerada automaticamente">
            <a:extLst>
              <a:ext uri="{FF2B5EF4-FFF2-40B4-BE49-F238E27FC236}">
                <a16:creationId xmlns:a16="http://schemas.microsoft.com/office/drawing/2014/main" id="{CBBA31A5-EFF2-D5E9-628D-F5605296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0" y="28029"/>
            <a:ext cx="1085309" cy="115294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7628F51-13D8-9F76-0067-590EB4AE8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929" y="3311464"/>
            <a:ext cx="1486498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C5C3BAA-6A5B-E7F2-8826-9DDE49695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35550"/>
              </p:ext>
            </p:extLst>
          </p:nvPr>
        </p:nvGraphicFramePr>
        <p:xfrm>
          <a:off x="641229" y="1073148"/>
          <a:ext cx="7070651" cy="3405862"/>
        </p:xfrm>
        <a:graphic>
          <a:graphicData uri="http://schemas.openxmlformats.org/drawingml/2006/table">
            <a:tbl>
              <a:tblPr/>
              <a:tblGrid>
                <a:gridCol w="1794244">
                  <a:extLst>
                    <a:ext uri="{9D8B030D-6E8A-4147-A177-3AD203B41FA5}">
                      <a16:colId xmlns:a16="http://schemas.microsoft.com/office/drawing/2014/main" val="2209228077"/>
                    </a:ext>
                  </a:extLst>
                </a:gridCol>
                <a:gridCol w="5276407">
                  <a:extLst>
                    <a:ext uri="{9D8B030D-6E8A-4147-A177-3AD203B41FA5}">
                      <a16:colId xmlns:a16="http://schemas.microsoft.com/office/drawing/2014/main" val="2123176233"/>
                    </a:ext>
                  </a:extLst>
                </a:gridCol>
              </a:tblGrid>
              <a:tr h="126700">
                <a:tc>
                  <a:txBody>
                    <a:bodyPr/>
                    <a:lstStyle/>
                    <a:p>
                      <a:pPr algn="ctr"/>
                      <a:r>
                        <a:rPr lang="pt-BR" sz="1400" b="1" noProof="0">
                          <a:effectLst/>
                          <a:latin typeface="AA Smart Sans Light"/>
                        </a:rPr>
                        <a:t>Termo</a:t>
                      </a: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noProof="0">
                          <a:effectLst/>
                          <a:latin typeface="AA Smart Sans Light"/>
                        </a:rPr>
                        <a:t>Descrição</a:t>
                      </a: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273309"/>
                  </a:ext>
                </a:extLst>
              </a:tr>
              <a:tr h="5316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>
                          <a:effectLst/>
                          <a:latin typeface="AA Smart Sans Light"/>
                        </a:rPr>
                        <a:t>Itens da Atividade</a:t>
                      </a:r>
                      <a:endParaRPr lang="pt-BR" sz="1200" noProof="0">
                        <a:latin typeface="AA Smart Sans Light"/>
                      </a:endParaRP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>
                          <a:effectLst/>
                          <a:latin typeface="AA Smart Sans Light"/>
                        </a:rPr>
                        <a:t>Itens de atividade são tarefas que especificam o que precisa acontecer em um determinado ponto do processo. Exemplos clássicos incluem treinamento de segurança, assinatura de documentos de conformidade ou configuração de um endereço de e-mail como parte do processo de integração de TI. </a:t>
                      </a:r>
                      <a:r>
                        <a:rPr lang="pt-BR" sz="1200" b="0" i="0" u="none" strike="noStrike" noProof="0">
                          <a:effectLst/>
                          <a:latin typeface="AA Smart Sans Light"/>
                        </a:rPr>
                        <a:t>Atividades de mobilização e/ou desmobilização do trabalhador.</a:t>
                      </a:r>
                      <a:endParaRPr lang="pt-BR" sz="1200" noProof="0">
                        <a:effectLst/>
                        <a:latin typeface="AA Smart Sans Light"/>
                      </a:endParaRP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2626051"/>
                  </a:ext>
                </a:extLst>
              </a:tr>
              <a:tr h="58479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noProof="0">
                          <a:latin typeface="AA Smart Sans Light"/>
                        </a:rPr>
                        <a:t>Itens de atividade de desligamento</a:t>
                      </a:r>
                    </a:p>
                    <a:p>
                      <a:pPr lvl="0">
                        <a:buNone/>
                      </a:pPr>
                      <a:endParaRPr lang="pt-BR" sz="1200" noProof="0">
                        <a:effectLst/>
                        <a:latin typeface="AA Smart Sans Light"/>
                      </a:endParaRP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noProof="0">
                          <a:latin typeface="AA Smart Sans Light"/>
                        </a:rPr>
                        <a:t>Atividades de desmobilização do trabalhador</a:t>
                      </a:r>
                      <a:r>
                        <a:rPr lang="pt-BR" sz="1200" noProof="0">
                          <a:effectLst/>
                          <a:latin typeface="AA Smart Sans Light"/>
                        </a:rPr>
                        <a:t>.</a:t>
                      </a:r>
                      <a:endParaRPr lang="pt-BR" sz="1200" noProof="0">
                        <a:latin typeface="AA Smart Sans Light"/>
                      </a:endParaRP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656174"/>
                  </a:ext>
                </a:extLst>
              </a:tr>
              <a:tr h="5183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b="0" i="0" u="none" strike="noStrike" noProof="0">
                          <a:effectLst/>
                          <a:latin typeface="AA Smart Sans Light"/>
                        </a:rPr>
                        <a:t>Ordem de Serviço</a:t>
                      </a:r>
                      <a:endParaRPr lang="pt-BR" sz="1200" noProof="0">
                        <a:effectLst/>
                        <a:latin typeface="AA Smart Sans Light"/>
                      </a:endParaRP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>
                          <a:effectLst/>
                          <a:latin typeface="AA Smart Sans Light"/>
                        </a:rPr>
                        <a:t>Pedido de Compra ou liberação da execução do serviço</a:t>
                      </a:r>
                    </a:p>
                  </a:txBody>
                  <a:tcPr marL="21662" marR="21662" marT="10831" marB="10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014318"/>
                  </a:ext>
                </a:extLst>
              </a:tr>
              <a:tr h="1267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>
                          <a:effectLst/>
                          <a:latin typeface="AA Smart Sans Light"/>
                        </a:rPr>
                        <a:t>Perfil de Usuário</a:t>
                      </a: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>
                          <a:effectLst/>
                          <a:latin typeface="AA Smart Sans Light"/>
                        </a:rPr>
                        <a:t>Um perfil de usuário é usado para definir o acesso e as permissões de um usuário no SAP </a:t>
                      </a:r>
                      <a:r>
                        <a:rPr lang="pt-BR" sz="1200" noProof="0" err="1">
                          <a:effectLst/>
                          <a:latin typeface="AA Smart Sans Light"/>
                        </a:rPr>
                        <a:t>Fieldglass</a:t>
                      </a:r>
                      <a:r>
                        <a:rPr lang="pt-BR" sz="1200" noProof="0">
                          <a:effectLst/>
                          <a:latin typeface="AA Smart Sans Light"/>
                        </a:rPr>
                        <a:t>.</a:t>
                      </a: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152350"/>
                  </a:ext>
                </a:extLst>
              </a:tr>
              <a:tr h="3167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>
                          <a:effectLst/>
                          <a:latin typeface="AA Smart Sans Light"/>
                        </a:rPr>
                        <a:t>SSR</a:t>
                      </a: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>
                          <a:effectLst/>
                          <a:latin typeface="AA Smart Sans Light"/>
                        </a:rPr>
                        <a:t>Saúde, Segurança e Riscos.</a:t>
                      </a: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462944"/>
                  </a:ext>
                </a:extLst>
              </a:tr>
              <a:tr h="3167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>
                          <a:effectLst/>
                          <a:latin typeface="AA Smart Sans Light"/>
                        </a:rPr>
                        <a:t>Usuários</a:t>
                      </a:r>
                      <a:endParaRPr lang="pt-BR" sz="1200" noProof="0">
                        <a:latin typeface="AA Smart Sans Light"/>
                      </a:endParaRP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200" noProof="0">
                          <a:effectLst/>
                          <a:latin typeface="AA Smart Sans Light"/>
                        </a:rPr>
                        <a:t>Todos os empregados Anglo American e fornecedores que utilizam e têm acesso ao sistema SAP </a:t>
                      </a:r>
                      <a:r>
                        <a:rPr lang="pt-BR" sz="1200" noProof="0" err="1">
                          <a:effectLst/>
                          <a:latin typeface="AA Smart Sans Light"/>
                        </a:rPr>
                        <a:t>Fieldglass</a:t>
                      </a:r>
                      <a:r>
                        <a:rPr lang="pt-BR" sz="1200" noProof="0">
                          <a:effectLst/>
                          <a:latin typeface="AA Smart Sans Light"/>
                        </a:rPr>
                        <a:t>.</a:t>
                      </a:r>
                      <a:endParaRPr lang="pt-BR" sz="1200" noProof="0">
                        <a:latin typeface="AA Smart Sans Light"/>
                      </a:endParaRPr>
                    </a:p>
                  </a:txBody>
                  <a:tcPr marL="31675" marR="31675" marT="15838" marB="158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150637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B2D6C597-A022-B78E-B16F-395155B3E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1374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518732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Anglo American 2">
      <a:dk1>
        <a:srgbClr val="031795"/>
      </a:dk1>
      <a:lt1>
        <a:srgbClr val="FFFFFF"/>
      </a:lt1>
      <a:dk2>
        <a:srgbClr val="347FF6"/>
      </a:dk2>
      <a:lt2>
        <a:srgbClr val="FF0000"/>
      </a:lt2>
      <a:accent1>
        <a:srgbClr val="FF8B00"/>
      </a:accent1>
      <a:accent2>
        <a:srgbClr val="F4D500"/>
      </a:accent2>
      <a:accent3>
        <a:srgbClr val="63B145"/>
      </a:accent3>
      <a:accent4>
        <a:srgbClr val="17EADB"/>
      </a:accent4>
      <a:accent5>
        <a:srgbClr val="6B2281"/>
      </a:accent5>
      <a:accent6>
        <a:srgbClr val="B80B77"/>
      </a:accent6>
      <a:hlink>
        <a:srgbClr val="0000FF"/>
      </a:hlink>
      <a:folHlink>
        <a:srgbClr val="800080"/>
      </a:folHlink>
    </a:clrScheme>
    <a:fontScheme name="AngloAmerican 20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B5EDE46B-4698-4C2E-B241-47001F809769}" vid="{722CAD4B-00AC-4E7C-8A80-F98B98F566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973f44-f6e2-4664-b5f0-f51ceeb90529" xsi:nil="true"/>
    <lcf76f155ced4ddcb4097134ff3c332f xmlns="fbd3615b-97c2-4548-b702-a26c7c3ea6f7">
      <Terms xmlns="http://schemas.microsoft.com/office/infopath/2007/PartnerControls"/>
    </lcf76f155ced4ddcb4097134ff3c332f>
    <SharedWithUsers xmlns="55973f44-f6e2-4664-b5f0-f51ceeb90529">
      <UserInfo>
        <DisplayName>Priscila Lundin</DisplayName>
        <AccountId>197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6382B164BD4DB304FB2CC655D9E0" ma:contentTypeVersion="15" ma:contentTypeDescription="Create a new document." ma:contentTypeScope="" ma:versionID="fcc51ae4d3df5f35efd38e9d4f2cf8c9">
  <xsd:schema xmlns:xsd="http://www.w3.org/2001/XMLSchema" xmlns:xs="http://www.w3.org/2001/XMLSchema" xmlns:p="http://schemas.microsoft.com/office/2006/metadata/properties" xmlns:ns2="fbd3615b-97c2-4548-b702-a26c7c3ea6f7" xmlns:ns3="55973f44-f6e2-4664-b5f0-f51ceeb90529" targetNamespace="http://schemas.microsoft.com/office/2006/metadata/properties" ma:root="true" ma:fieldsID="262aafe95c4cccb9937244a46a0f9d75" ns2:_="" ns3:_="">
    <xsd:import namespace="fbd3615b-97c2-4548-b702-a26c7c3ea6f7"/>
    <xsd:import namespace="55973f44-f6e2-4664-b5f0-f51ceeb905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3615b-97c2-4548-b702-a26c7c3ea6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70430fd-394c-41f5-a85e-5ef5e40623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73f44-f6e2-4664-b5f0-f51ceeb9052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f0716a2-04e2-4fc8-824e-dea9e9c63201}" ma:internalName="TaxCatchAll" ma:showField="CatchAllData" ma:web="55973f44-f6e2-4664-b5f0-f51ceeb905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F1F525-4F79-450B-8B49-11B3ACE2B8B7}">
  <ds:schemaRefs>
    <ds:schemaRef ds:uri="55973f44-f6e2-4664-b5f0-f51ceeb90529"/>
    <ds:schemaRef ds:uri="fbd3615b-97c2-4548-b702-a26c7c3ea6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969DB6F-6E20-461F-828F-55272A372A95}">
  <ds:schemaRefs>
    <ds:schemaRef ds:uri="55973f44-f6e2-4664-b5f0-f51ceeb90529"/>
    <ds:schemaRef ds:uri="fbd3615b-97c2-4548-b702-a26c7c3ea6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C4F0AD1-5BF1-4818-8FB4-F2A4A090B7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AngloAmericanDesignPack_180321</Template>
  <Application>Microsoft Office PowerPoint</Application>
  <PresentationFormat>Apresentação na tela (16:9)</PresentationFormat>
  <Slides>26</Slides>
  <Notes>25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Default Theme</vt:lpstr>
      <vt:lpstr>Gestão de Desempenho de Contratadas (CPM)</vt:lpstr>
      <vt:lpstr>Apresentação do PowerPoint</vt:lpstr>
      <vt:lpstr>Gestão de Desempenho de Contratadas (CPM)</vt:lpstr>
      <vt:lpstr>Apresentação do PowerPoint</vt:lpstr>
      <vt:lpstr>Visão Geral SAP Fieldglass</vt:lpstr>
      <vt:lpstr>Apresentação do PowerPoint</vt:lpstr>
      <vt:lpstr>Termos Principais</vt:lpstr>
      <vt:lpstr>Termos Principais</vt:lpstr>
      <vt:lpstr>Termos Principais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Ícones Principais</vt:lpstr>
      <vt:lpstr>Ícones Principais</vt:lpstr>
      <vt:lpstr>Ícones Principais</vt:lpstr>
      <vt:lpstr>Ícones Principais</vt:lpstr>
      <vt:lpstr>Ícones Principais</vt:lpstr>
      <vt:lpstr>Ícones Principais</vt:lpstr>
      <vt:lpstr>Ícones Principais</vt:lpstr>
      <vt:lpstr>Ícones Principais</vt:lpstr>
      <vt:lpstr>Ícones Principais</vt:lpstr>
      <vt:lpstr>Ícones Principais</vt:lpstr>
      <vt:lpstr>Ícones Principais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templates and essential tips</dc:title>
  <dc:creator/>
  <cp:revision>4</cp:revision>
  <dcterms:created xsi:type="dcterms:W3CDTF">2022-05-27T10:49:14Z</dcterms:created>
  <dcterms:modified xsi:type="dcterms:W3CDTF">2024-07-31T17:01:47Z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3f2a5e4-10d8-4dfe-8082-7352c27520cb_Enabled">
    <vt:lpwstr>true</vt:lpwstr>
  </property>
  <property fmtid="{D5CDD505-2E9C-101B-9397-08002B2CF9AE}" pid="3" name="MSIP_Label_e3f2a5e4-10d8-4dfe-8082-7352c27520cb_SetDate">
    <vt:lpwstr>2022-05-27T10:49:25Z</vt:lpwstr>
  </property>
  <property fmtid="{D5CDD505-2E9C-101B-9397-08002B2CF9AE}" pid="4" name="MSIP_Label_e3f2a5e4-10d8-4dfe-8082-7352c27520cb_Method">
    <vt:lpwstr>Standard</vt:lpwstr>
  </property>
  <property fmtid="{D5CDD505-2E9C-101B-9397-08002B2CF9AE}" pid="5" name="MSIP_Label_e3f2a5e4-10d8-4dfe-8082-7352c27520cb_Name">
    <vt:lpwstr>_Official</vt:lpwstr>
  </property>
  <property fmtid="{D5CDD505-2E9C-101B-9397-08002B2CF9AE}" pid="6" name="MSIP_Label_e3f2a5e4-10d8-4dfe-8082-7352c27520cb_SiteId">
    <vt:lpwstr>2864f69d-77c3-4fbe-bbc0-97502052391a</vt:lpwstr>
  </property>
  <property fmtid="{D5CDD505-2E9C-101B-9397-08002B2CF9AE}" pid="7" name="MSIP_Label_e3f2a5e4-10d8-4dfe-8082-7352c27520cb_ActionId">
    <vt:lpwstr>7cf5f030-ee2b-4721-8249-dce020202b99</vt:lpwstr>
  </property>
  <property fmtid="{D5CDD505-2E9C-101B-9397-08002B2CF9AE}" pid="8" name="MSIP_Label_e3f2a5e4-10d8-4dfe-8082-7352c27520cb_ContentBits">
    <vt:lpwstr>1</vt:lpwstr>
  </property>
  <property fmtid="{D5CDD505-2E9C-101B-9397-08002B2CF9AE}" pid="9" name="ContentTypeId">
    <vt:lpwstr>0x01010041946382B164BD4DB304FB2CC655D9E0</vt:lpwstr>
  </property>
  <property fmtid="{D5CDD505-2E9C-101B-9397-08002B2CF9AE}" pid="10" name="MediaServiceImageTags">
    <vt:lpwstr/>
  </property>
</Properties>
</file>